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2" r:id="rId2"/>
    <p:sldId id="339" r:id="rId3"/>
    <p:sldId id="332" r:id="rId4"/>
    <p:sldId id="331" r:id="rId5"/>
    <p:sldId id="336" r:id="rId6"/>
    <p:sldId id="335" r:id="rId7"/>
    <p:sldId id="337" r:id="rId8"/>
    <p:sldId id="334" r:id="rId9"/>
    <p:sldId id="338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3317" autoAdjust="0"/>
  </p:normalViewPr>
  <p:slideViewPr>
    <p:cSldViewPr snapToGrid="0">
      <p:cViewPr varScale="1">
        <p:scale>
          <a:sx n="54" d="100"/>
          <a:sy n="54" d="100"/>
        </p:scale>
        <p:origin x="18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4165A-166D-4D2A-A2C4-D12B3F90101B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76C2280C-7361-431E-BA51-B4BC58EEC38D}">
      <dgm:prSet phldrT="[Text]"/>
      <dgm:spPr/>
      <dgm:t>
        <a:bodyPr/>
        <a:lstStyle/>
        <a:p>
          <a:r>
            <a:rPr lang="en-IE" dirty="0"/>
            <a:t>1.6TWh Biomethane</a:t>
          </a:r>
        </a:p>
      </dgm:t>
    </dgm:pt>
    <dgm:pt modelId="{CF65D70A-B558-4F8E-AF69-19FE0741E72A}" type="parTrans" cxnId="{78ECD747-D62C-40BD-8BBD-002A4F260CBF}">
      <dgm:prSet/>
      <dgm:spPr/>
      <dgm:t>
        <a:bodyPr/>
        <a:lstStyle/>
        <a:p>
          <a:endParaRPr lang="en-IE"/>
        </a:p>
      </dgm:t>
    </dgm:pt>
    <dgm:pt modelId="{C513C459-487B-4C02-B37D-ABF0579CA425}" type="sibTrans" cxnId="{78ECD747-D62C-40BD-8BBD-002A4F260CBF}">
      <dgm:prSet/>
      <dgm:spPr/>
      <dgm:t>
        <a:bodyPr/>
        <a:lstStyle/>
        <a:p>
          <a:endParaRPr lang="en-IE"/>
        </a:p>
      </dgm:t>
    </dgm:pt>
    <dgm:pt modelId="{0AC4EE74-60DD-4CCF-9F05-DF5054F5D0BB}">
      <dgm:prSet phldrT="[Text]"/>
      <dgm:spPr/>
      <dgm:t>
        <a:bodyPr/>
        <a:lstStyle/>
        <a:p>
          <a:endParaRPr lang="en-IE" dirty="0"/>
        </a:p>
        <a:p>
          <a:r>
            <a:rPr lang="en-IE" dirty="0"/>
            <a:t>National Heat Study</a:t>
          </a:r>
        </a:p>
      </dgm:t>
    </dgm:pt>
    <dgm:pt modelId="{BE51386F-FEC5-4DF9-8476-6BC5D3B6FECB}" type="parTrans" cxnId="{3FC0C2ED-F126-4596-BA41-E820D856A3CA}">
      <dgm:prSet/>
      <dgm:spPr/>
      <dgm:t>
        <a:bodyPr/>
        <a:lstStyle/>
        <a:p>
          <a:endParaRPr lang="en-IE"/>
        </a:p>
      </dgm:t>
    </dgm:pt>
    <dgm:pt modelId="{94D26B21-DE24-48CE-ABD6-28CF5ABC9823}" type="sibTrans" cxnId="{3FC0C2ED-F126-4596-BA41-E820D856A3CA}">
      <dgm:prSet/>
      <dgm:spPr/>
      <dgm:t>
        <a:bodyPr/>
        <a:lstStyle/>
        <a:p>
          <a:endParaRPr lang="en-IE"/>
        </a:p>
      </dgm:t>
    </dgm:pt>
    <dgm:pt modelId="{F06317D6-0C09-4E6E-AEAA-9B948B4A45A0}">
      <dgm:prSet phldrT="[Text]"/>
      <dgm:spPr/>
      <dgm:t>
        <a:bodyPr/>
        <a:lstStyle/>
        <a:p>
          <a:endParaRPr lang="en-IE" dirty="0"/>
        </a:p>
        <a:p>
          <a:r>
            <a:rPr lang="en-IE" dirty="0"/>
            <a:t>Climate Action Plan 2021</a:t>
          </a:r>
        </a:p>
      </dgm:t>
    </dgm:pt>
    <dgm:pt modelId="{D7412A8D-A673-4026-92C6-558F25474549}" type="parTrans" cxnId="{CDF58FF7-BBB2-47A0-9AE7-8F4DD0F6B83C}">
      <dgm:prSet/>
      <dgm:spPr/>
      <dgm:t>
        <a:bodyPr/>
        <a:lstStyle/>
        <a:p>
          <a:endParaRPr lang="en-IE"/>
        </a:p>
      </dgm:t>
    </dgm:pt>
    <dgm:pt modelId="{EAE17710-5C8A-423E-9B7A-C96069133946}" type="sibTrans" cxnId="{CDF58FF7-BBB2-47A0-9AE7-8F4DD0F6B83C}">
      <dgm:prSet/>
      <dgm:spPr/>
      <dgm:t>
        <a:bodyPr/>
        <a:lstStyle/>
        <a:p>
          <a:endParaRPr lang="en-IE"/>
        </a:p>
      </dgm:t>
    </dgm:pt>
    <dgm:pt modelId="{092954E9-666F-48CF-B282-22FEE4D44591}">
      <dgm:prSet phldrT="[Text]"/>
      <dgm:spPr/>
      <dgm:t>
        <a:bodyPr/>
        <a:lstStyle/>
        <a:p>
          <a:r>
            <a:rPr lang="en-IE" dirty="0" err="1"/>
            <a:t>REPowerEU</a:t>
          </a:r>
          <a:endParaRPr lang="en-IE" dirty="0"/>
        </a:p>
      </dgm:t>
    </dgm:pt>
    <dgm:pt modelId="{C64B19C7-440E-44A0-A2C4-9FC2231CD7BF}" type="parTrans" cxnId="{C60B1C96-A444-4613-9CFE-6483B0FEBC7F}">
      <dgm:prSet/>
      <dgm:spPr/>
      <dgm:t>
        <a:bodyPr/>
        <a:lstStyle/>
        <a:p>
          <a:endParaRPr lang="en-IE"/>
        </a:p>
      </dgm:t>
    </dgm:pt>
    <dgm:pt modelId="{42207ABE-0211-461A-9E0F-CBAAF82AC3A0}" type="sibTrans" cxnId="{C60B1C96-A444-4613-9CFE-6483B0FEBC7F}">
      <dgm:prSet/>
      <dgm:spPr/>
      <dgm:t>
        <a:bodyPr/>
        <a:lstStyle/>
        <a:p>
          <a:endParaRPr lang="en-IE"/>
        </a:p>
      </dgm:t>
    </dgm:pt>
    <dgm:pt modelId="{EC336274-935F-49B7-94BD-492AEB35E7E5}">
      <dgm:prSet phldrT="[Text]"/>
      <dgm:spPr/>
      <dgm:t>
        <a:bodyPr/>
        <a:lstStyle/>
        <a:p>
          <a:r>
            <a:rPr lang="en-IE" dirty="0"/>
            <a:t>National Energy Security Framework</a:t>
          </a:r>
        </a:p>
      </dgm:t>
    </dgm:pt>
    <dgm:pt modelId="{A0DCE373-7361-43FB-8C04-17C622920C21}" type="parTrans" cxnId="{08575FFD-EE27-43FF-B0BC-8A39013E44E7}">
      <dgm:prSet/>
      <dgm:spPr/>
      <dgm:t>
        <a:bodyPr/>
        <a:lstStyle/>
        <a:p>
          <a:endParaRPr lang="en-IE"/>
        </a:p>
      </dgm:t>
    </dgm:pt>
    <dgm:pt modelId="{C032CBB3-6DFE-4C0E-BCF5-16F8C22D6FB9}" type="sibTrans" cxnId="{08575FFD-EE27-43FF-B0BC-8A39013E44E7}">
      <dgm:prSet/>
      <dgm:spPr/>
      <dgm:t>
        <a:bodyPr/>
        <a:lstStyle/>
        <a:p>
          <a:endParaRPr lang="en-IE"/>
        </a:p>
      </dgm:t>
    </dgm:pt>
    <dgm:pt modelId="{9337D6FD-9E1B-4EA7-A74A-FA04BD3479EE}" type="pres">
      <dgm:prSet presAssocID="{96A4165A-166D-4D2A-A2C4-D12B3F90101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EDF9C4-B66C-41BB-ABFC-A8BB0FACB3AA}" type="pres">
      <dgm:prSet presAssocID="{96A4165A-166D-4D2A-A2C4-D12B3F90101B}" presName="matrix" presStyleCnt="0"/>
      <dgm:spPr/>
    </dgm:pt>
    <dgm:pt modelId="{29582352-580D-4DD6-9CB5-8A3EACD29DB5}" type="pres">
      <dgm:prSet presAssocID="{96A4165A-166D-4D2A-A2C4-D12B3F90101B}" presName="tile1" presStyleLbl="node1" presStyleIdx="0" presStyleCnt="4"/>
      <dgm:spPr/>
    </dgm:pt>
    <dgm:pt modelId="{513F0839-A6F6-4237-9AAF-B6FFEF955E78}" type="pres">
      <dgm:prSet presAssocID="{96A4165A-166D-4D2A-A2C4-D12B3F9010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3143DE-38A4-4E39-B15C-B185431AF1F7}" type="pres">
      <dgm:prSet presAssocID="{96A4165A-166D-4D2A-A2C4-D12B3F90101B}" presName="tile2" presStyleLbl="node1" presStyleIdx="1" presStyleCnt="4"/>
      <dgm:spPr/>
    </dgm:pt>
    <dgm:pt modelId="{59279607-6944-4878-9C6C-83FC919A09E0}" type="pres">
      <dgm:prSet presAssocID="{96A4165A-166D-4D2A-A2C4-D12B3F9010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0A87216-2C76-4C4C-BF8D-029AEEA88103}" type="pres">
      <dgm:prSet presAssocID="{96A4165A-166D-4D2A-A2C4-D12B3F90101B}" presName="tile3" presStyleLbl="node1" presStyleIdx="2" presStyleCnt="4"/>
      <dgm:spPr/>
    </dgm:pt>
    <dgm:pt modelId="{D45A351B-80F8-476E-B111-C87A6D88D144}" type="pres">
      <dgm:prSet presAssocID="{96A4165A-166D-4D2A-A2C4-D12B3F9010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8FC8067-3992-460A-AAE3-A9EF9E43FDB1}" type="pres">
      <dgm:prSet presAssocID="{96A4165A-166D-4D2A-A2C4-D12B3F90101B}" presName="tile4" presStyleLbl="node1" presStyleIdx="3" presStyleCnt="4"/>
      <dgm:spPr/>
    </dgm:pt>
    <dgm:pt modelId="{847ACF5E-529A-4443-9399-371F3927A7A7}" type="pres">
      <dgm:prSet presAssocID="{96A4165A-166D-4D2A-A2C4-D12B3F9010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B025990-9AD1-4662-B908-39F9561C284C}" type="pres">
      <dgm:prSet presAssocID="{96A4165A-166D-4D2A-A2C4-D12B3F90101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CD87900-B400-43A1-82FB-0680CC2B9ED3}" type="presOf" srcId="{F06317D6-0C09-4E6E-AEAA-9B948B4A45A0}" destId="{59279607-6944-4878-9C6C-83FC919A09E0}" srcOrd="1" destOrd="0" presId="urn:microsoft.com/office/officeart/2005/8/layout/matrix1"/>
    <dgm:cxn modelId="{365A8D04-4C5D-41BF-873E-D19C857DFBBD}" type="presOf" srcId="{0AC4EE74-60DD-4CCF-9F05-DF5054F5D0BB}" destId="{513F0839-A6F6-4237-9AAF-B6FFEF955E78}" srcOrd="1" destOrd="0" presId="urn:microsoft.com/office/officeart/2005/8/layout/matrix1"/>
    <dgm:cxn modelId="{C9F2A621-AB13-4C1A-832D-DD239C3B2163}" type="presOf" srcId="{EC336274-935F-49B7-94BD-492AEB35E7E5}" destId="{847ACF5E-529A-4443-9399-371F3927A7A7}" srcOrd="1" destOrd="0" presId="urn:microsoft.com/office/officeart/2005/8/layout/matrix1"/>
    <dgm:cxn modelId="{BE5D972F-7E6B-411F-AE86-05D738E3F61B}" type="presOf" srcId="{EC336274-935F-49B7-94BD-492AEB35E7E5}" destId="{18FC8067-3992-460A-AAE3-A9EF9E43FDB1}" srcOrd="0" destOrd="0" presId="urn:microsoft.com/office/officeart/2005/8/layout/matrix1"/>
    <dgm:cxn modelId="{78ECD747-D62C-40BD-8BBD-002A4F260CBF}" srcId="{96A4165A-166D-4D2A-A2C4-D12B3F90101B}" destId="{76C2280C-7361-431E-BA51-B4BC58EEC38D}" srcOrd="0" destOrd="0" parTransId="{CF65D70A-B558-4F8E-AF69-19FE0741E72A}" sibTransId="{C513C459-487B-4C02-B37D-ABF0579CA425}"/>
    <dgm:cxn modelId="{F6233B4B-FE7D-4CFD-8567-571C5E7C6FE0}" type="presOf" srcId="{96A4165A-166D-4D2A-A2C4-D12B3F90101B}" destId="{9337D6FD-9E1B-4EA7-A74A-FA04BD3479EE}" srcOrd="0" destOrd="0" presId="urn:microsoft.com/office/officeart/2005/8/layout/matrix1"/>
    <dgm:cxn modelId="{B683254D-3D1C-49F4-AC35-FB69D9015377}" type="presOf" srcId="{0AC4EE74-60DD-4CCF-9F05-DF5054F5D0BB}" destId="{29582352-580D-4DD6-9CB5-8A3EACD29DB5}" srcOrd="0" destOrd="0" presId="urn:microsoft.com/office/officeart/2005/8/layout/matrix1"/>
    <dgm:cxn modelId="{C60B1C96-A444-4613-9CFE-6483B0FEBC7F}" srcId="{76C2280C-7361-431E-BA51-B4BC58EEC38D}" destId="{092954E9-666F-48CF-B282-22FEE4D44591}" srcOrd="2" destOrd="0" parTransId="{C64B19C7-440E-44A0-A2C4-9FC2231CD7BF}" sibTransId="{42207ABE-0211-461A-9E0F-CBAAF82AC3A0}"/>
    <dgm:cxn modelId="{91548596-110E-4E50-8938-5F3FA4AE64D8}" type="presOf" srcId="{092954E9-666F-48CF-B282-22FEE4D44591}" destId="{B0A87216-2C76-4C4C-BF8D-029AEEA88103}" srcOrd="0" destOrd="0" presId="urn:microsoft.com/office/officeart/2005/8/layout/matrix1"/>
    <dgm:cxn modelId="{96E53ED0-C85F-43FB-A937-8854C49A11C2}" type="presOf" srcId="{76C2280C-7361-431E-BA51-B4BC58EEC38D}" destId="{DB025990-9AD1-4662-B908-39F9561C284C}" srcOrd="0" destOrd="0" presId="urn:microsoft.com/office/officeart/2005/8/layout/matrix1"/>
    <dgm:cxn modelId="{0698F5D6-2C40-415E-8246-64DFBA9F7E9D}" type="presOf" srcId="{F06317D6-0C09-4E6E-AEAA-9B948B4A45A0}" destId="{613143DE-38A4-4E39-B15C-B185431AF1F7}" srcOrd="0" destOrd="0" presId="urn:microsoft.com/office/officeart/2005/8/layout/matrix1"/>
    <dgm:cxn modelId="{5B5CE5E4-2047-4711-8768-6AB4EE5A3E03}" type="presOf" srcId="{092954E9-666F-48CF-B282-22FEE4D44591}" destId="{D45A351B-80F8-476E-B111-C87A6D88D144}" srcOrd="1" destOrd="0" presId="urn:microsoft.com/office/officeart/2005/8/layout/matrix1"/>
    <dgm:cxn modelId="{3FC0C2ED-F126-4596-BA41-E820D856A3CA}" srcId="{76C2280C-7361-431E-BA51-B4BC58EEC38D}" destId="{0AC4EE74-60DD-4CCF-9F05-DF5054F5D0BB}" srcOrd="0" destOrd="0" parTransId="{BE51386F-FEC5-4DF9-8476-6BC5D3B6FECB}" sibTransId="{94D26B21-DE24-48CE-ABD6-28CF5ABC9823}"/>
    <dgm:cxn modelId="{CDF58FF7-BBB2-47A0-9AE7-8F4DD0F6B83C}" srcId="{76C2280C-7361-431E-BA51-B4BC58EEC38D}" destId="{F06317D6-0C09-4E6E-AEAA-9B948B4A45A0}" srcOrd="1" destOrd="0" parTransId="{D7412A8D-A673-4026-92C6-558F25474549}" sibTransId="{EAE17710-5C8A-423E-9B7A-C96069133946}"/>
    <dgm:cxn modelId="{08575FFD-EE27-43FF-B0BC-8A39013E44E7}" srcId="{76C2280C-7361-431E-BA51-B4BC58EEC38D}" destId="{EC336274-935F-49B7-94BD-492AEB35E7E5}" srcOrd="3" destOrd="0" parTransId="{A0DCE373-7361-43FB-8C04-17C622920C21}" sibTransId="{C032CBB3-6DFE-4C0E-BCF5-16F8C22D6FB9}"/>
    <dgm:cxn modelId="{BED60816-7565-4157-9811-B7D7E6ACC771}" type="presParOf" srcId="{9337D6FD-9E1B-4EA7-A74A-FA04BD3479EE}" destId="{BBEDF9C4-B66C-41BB-ABFC-A8BB0FACB3AA}" srcOrd="0" destOrd="0" presId="urn:microsoft.com/office/officeart/2005/8/layout/matrix1"/>
    <dgm:cxn modelId="{54307E08-0786-40B8-876D-51FE2313E684}" type="presParOf" srcId="{BBEDF9C4-B66C-41BB-ABFC-A8BB0FACB3AA}" destId="{29582352-580D-4DD6-9CB5-8A3EACD29DB5}" srcOrd="0" destOrd="0" presId="urn:microsoft.com/office/officeart/2005/8/layout/matrix1"/>
    <dgm:cxn modelId="{B0C8F3B6-B56B-4DF6-A46A-B3ECDB32BC8E}" type="presParOf" srcId="{BBEDF9C4-B66C-41BB-ABFC-A8BB0FACB3AA}" destId="{513F0839-A6F6-4237-9AAF-B6FFEF955E78}" srcOrd="1" destOrd="0" presId="urn:microsoft.com/office/officeart/2005/8/layout/matrix1"/>
    <dgm:cxn modelId="{DB1015EE-B7FA-4B30-875B-A9BC188A14A9}" type="presParOf" srcId="{BBEDF9C4-B66C-41BB-ABFC-A8BB0FACB3AA}" destId="{613143DE-38A4-4E39-B15C-B185431AF1F7}" srcOrd="2" destOrd="0" presId="urn:microsoft.com/office/officeart/2005/8/layout/matrix1"/>
    <dgm:cxn modelId="{ED3DEA10-467C-449F-B314-0B8D0DE57EBE}" type="presParOf" srcId="{BBEDF9C4-B66C-41BB-ABFC-A8BB0FACB3AA}" destId="{59279607-6944-4878-9C6C-83FC919A09E0}" srcOrd="3" destOrd="0" presId="urn:microsoft.com/office/officeart/2005/8/layout/matrix1"/>
    <dgm:cxn modelId="{C9AA0664-36C1-4576-ADBE-AFCE710AA6B6}" type="presParOf" srcId="{BBEDF9C4-B66C-41BB-ABFC-A8BB0FACB3AA}" destId="{B0A87216-2C76-4C4C-BF8D-029AEEA88103}" srcOrd="4" destOrd="0" presId="urn:microsoft.com/office/officeart/2005/8/layout/matrix1"/>
    <dgm:cxn modelId="{DB09EF55-41B0-4E75-861A-B96FA6A460D5}" type="presParOf" srcId="{BBEDF9C4-B66C-41BB-ABFC-A8BB0FACB3AA}" destId="{D45A351B-80F8-476E-B111-C87A6D88D144}" srcOrd="5" destOrd="0" presId="urn:microsoft.com/office/officeart/2005/8/layout/matrix1"/>
    <dgm:cxn modelId="{65CEF328-73F3-48BD-9EB1-E0C8A164664D}" type="presParOf" srcId="{BBEDF9C4-B66C-41BB-ABFC-A8BB0FACB3AA}" destId="{18FC8067-3992-460A-AAE3-A9EF9E43FDB1}" srcOrd="6" destOrd="0" presId="urn:microsoft.com/office/officeart/2005/8/layout/matrix1"/>
    <dgm:cxn modelId="{372D92FC-9B3E-4470-81CA-16500848E4D0}" type="presParOf" srcId="{BBEDF9C4-B66C-41BB-ABFC-A8BB0FACB3AA}" destId="{847ACF5E-529A-4443-9399-371F3927A7A7}" srcOrd="7" destOrd="0" presId="urn:microsoft.com/office/officeart/2005/8/layout/matrix1"/>
    <dgm:cxn modelId="{9407EFD7-D135-488A-AA71-B9A271702D8F}" type="presParOf" srcId="{9337D6FD-9E1B-4EA7-A74A-FA04BD3479EE}" destId="{DB025990-9AD1-4662-B908-39F9561C28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C8EEB-35D4-48B7-8EC9-8C4736ECE54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B9A2D12-B343-402D-931F-41FE89BA8601}">
      <dgm:prSet phldrT="[Text]" custT="1"/>
      <dgm:spPr/>
      <dgm:t>
        <a:bodyPr/>
        <a:lstStyle/>
        <a:p>
          <a:r>
            <a:rPr lang="en-IE" sz="1600" dirty="0"/>
            <a:t>Energy:</a:t>
          </a:r>
        </a:p>
        <a:p>
          <a:r>
            <a:rPr lang="en-IE" sz="1600" dirty="0"/>
            <a:t>Built Environment, Energy Regulation and Retail Energy Markets</a:t>
          </a:r>
        </a:p>
      </dgm:t>
    </dgm:pt>
    <dgm:pt modelId="{FC873814-2A24-45E2-8F65-74A29C6B1073}" type="parTrans" cxnId="{C24F18AA-9676-4B30-9409-BBABB12A0592}">
      <dgm:prSet/>
      <dgm:spPr/>
      <dgm:t>
        <a:bodyPr/>
        <a:lstStyle/>
        <a:p>
          <a:endParaRPr lang="en-IE" sz="1800"/>
        </a:p>
      </dgm:t>
    </dgm:pt>
    <dgm:pt modelId="{2BA647EC-25B6-4414-809A-677702D53993}" type="sibTrans" cxnId="{C24F18AA-9676-4B30-9409-BBABB12A0592}">
      <dgm:prSet custT="1"/>
      <dgm:spPr/>
      <dgm:t>
        <a:bodyPr/>
        <a:lstStyle/>
        <a:p>
          <a:r>
            <a:rPr lang="en-IE" sz="900" dirty="0"/>
            <a:t>Assistant Secretary</a:t>
          </a:r>
        </a:p>
      </dgm:t>
    </dgm:pt>
    <dgm:pt modelId="{032C3C55-7AB2-4642-B927-9F0766212C35}" type="asst">
      <dgm:prSet phldrT="[Text]" custT="1"/>
      <dgm:spPr/>
      <dgm:t>
        <a:bodyPr/>
        <a:lstStyle/>
        <a:p>
          <a:r>
            <a:rPr lang="en-IE" sz="1600" dirty="0"/>
            <a:t>Heat and Business Energy Efficiency Division</a:t>
          </a:r>
        </a:p>
      </dgm:t>
    </dgm:pt>
    <dgm:pt modelId="{BDF7B542-BD64-4EEC-9888-EB6DEA66F642}" type="parTrans" cxnId="{19278481-4CB5-4D60-912C-E5E5A144102C}">
      <dgm:prSet/>
      <dgm:spPr/>
      <dgm:t>
        <a:bodyPr/>
        <a:lstStyle/>
        <a:p>
          <a:endParaRPr lang="en-IE" sz="1800"/>
        </a:p>
      </dgm:t>
    </dgm:pt>
    <dgm:pt modelId="{1CAC8D13-1B17-4331-A7D5-D1E140EE1398}" type="sibTrans" cxnId="{19278481-4CB5-4D60-912C-E5E5A144102C}">
      <dgm:prSet custT="1"/>
      <dgm:spPr/>
      <dgm:t>
        <a:bodyPr/>
        <a:lstStyle/>
        <a:p>
          <a:r>
            <a:rPr lang="en-IE" sz="1100" dirty="0"/>
            <a:t>Principal Officer</a:t>
          </a:r>
        </a:p>
      </dgm:t>
    </dgm:pt>
    <dgm:pt modelId="{1111BD46-E999-4D76-BB8F-57965CBCF40B}">
      <dgm:prSet phldrT="[Text]" custT="1"/>
      <dgm:spPr/>
      <dgm:t>
        <a:bodyPr/>
        <a:lstStyle/>
        <a:p>
          <a:r>
            <a:rPr lang="en-IE" sz="1600" dirty="0"/>
            <a:t>Renewable Energy Directive</a:t>
          </a:r>
        </a:p>
      </dgm:t>
    </dgm:pt>
    <dgm:pt modelId="{70A5A54E-BAAC-458E-A2B6-6342881454BE}" type="parTrans" cxnId="{711B034D-FC73-4802-BB8C-AF757B7ADA70}">
      <dgm:prSet/>
      <dgm:spPr/>
      <dgm:t>
        <a:bodyPr/>
        <a:lstStyle/>
        <a:p>
          <a:endParaRPr lang="en-IE" sz="1800"/>
        </a:p>
      </dgm:t>
    </dgm:pt>
    <dgm:pt modelId="{856FEF99-4A76-45C3-8F27-0426C722DFA2}" type="sibTrans" cxnId="{711B034D-FC73-4802-BB8C-AF757B7ADA70}">
      <dgm:prSet custT="1"/>
      <dgm:spPr/>
      <dgm:t>
        <a:bodyPr/>
        <a:lstStyle/>
        <a:p>
          <a:r>
            <a:rPr lang="en-IE" sz="1000" dirty="0"/>
            <a:t>Assistant Principal</a:t>
          </a:r>
        </a:p>
      </dgm:t>
    </dgm:pt>
    <dgm:pt modelId="{B1349747-3C62-4029-A544-CDE4B49878DD}">
      <dgm:prSet phldrT="[Text]" custT="1"/>
      <dgm:spPr/>
      <dgm:t>
        <a:bodyPr/>
        <a:lstStyle/>
        <a:p>
          <a:r>
            <a:rPr lang="en-IE" sz="1600" dirty="0"/>
            <a:t>Renewable Heat Policy</a:t>
          </a:r>
        </a:p>
      </dgm:t>
    </dgm:pt>
    <dgm:pt modelId="{B71C6793-02D7-42ED-8538-A1BE2E0DB3B0}" type="parTrans" cxnId="{B82F3684-A409-42CA-93CE-8F4DFFC7EA27}">
      <dgm:prSet/>
      <dgm:spPr/>
      <dgm:t>
        <a:bodyPr/>
        <a:lstStyle/>
        <a:p>
          <a:endParaRPr lang="en-IE" sz="1800"/>
        </a:p>
      </dgm:t>
    </dgm:pt>
    <dgm:pt modelId="{3999D1A7-6258-4A50-A727-C5A1EF576148}" type="sibTrans" cxnId="{B82F3684-A409-42CA-93CE-8F4DFFC7EA27}">
      <dgm:prSet custT="1"/>
      <dgm:spPr/>
      <dgm:t>
        <a:bodyPr/>
        <a:lstStyle/>
        <a:p>
          <a:r>
            <a:rPr lang="en-IE" sz="1000" dirty="0"/>
            <a:t>Assistant Principal</a:t>
          </a:r>
        </a:p>
      </dgm:t>
    </dgm:pt>
    <dgm:pt modelId="{AD68EF61-25B1-4BC4-B590-8BD7D0E7046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IE" sz="1600" dirty="0"/>
            <a:t>RHO / Biomethane</a:t>
          </a:r>
        </a:p>
      </dgm:t>
    </dgm:pt>
    <dgm:pt modelId="{B1392BCF-9024-4E96-816F-E638313DDF5C}" type="parTrans" cxnId="{5711C041-6581-4EC1-B8F4-DDAC25762E73}">
      <dgm:prSet/>
      <dgm:spPr/>
      <dgm:t>
        <a:bodyPr/>
        <a:lstStyle/>
        <a:p>
          <a:endParaRPr lang="en-IE" sz="1800"/>
        </a:p>
      </dgm:t>
    </dgm:pt>
    <dgm:pt modelId="{F23AA26E-7313-4935-9228-325D95C9F106}" type="sibTrans" cxnId="{5711C041-6581-4EC1-B8F4-DDAC25762E73}">
      <dgm:prSet custT="1"/>
      <dgm:spPr/>
      <dgm:t>
        <a:bodyPr/>
        <a:lstStyle/>
        <a:p>
          <a:r>
            <a:rPr lang="en-IE" sz="1000" dirty="0"/>
            <a:t>Assistant Principal</a:t>
          </a:r>
        </a:p>
      </dgm:t>
    </dgm:pt>
    <dgm:pt modelId="{9794B82B-CB3E-41CF-A9E3-B63FF69DACB5}">
      <dgm:prSet custT="1"/>
      <dgm:spPr/>
      <dgm:t>
        <a:bodyPr/>
        <a:lstStyle/>
        <a:p>
          <a:r>
            <a:rPr lang="en-IE" sz="1600" dirty="0"/>
            <a:t>District Heating</a:t>
          </a:r>
        </a:p>
      </dgm:t>
    </dgm:pt>
    <dgm:pt modelId="{902062D2-5A51-472A-B003-8502166984E2}" type="parTrans" cxnId="{9F30B3BA-B2E7-440C-842A-9C23E43F3DE7}">
      <dgm:prSet/>
      <dgm:spPr/>
      <dgm:t>
        <a:bodyPr/>
        <a:lstStyle/>
        <a:p>
          <a:endParaRPr lang="en-IE" sz="1800"/>
        </a:p>
      </dgm:t>
    </dgm:pt>
    <dgm:pt modelId="{4DBCAFCB-C8A8-4E61-ABAC-63C876A40500}" type="sibTrans" cxnId="{9F30B3BA-B2E7-440C-842A-9C23E43F3DE7}">
      <dgm:prSet custT="1"/>
      <dgm:spPr/>
      <dgm:t>
        <a:bodyPr/>
        <a:lstStyle/>
        <a:p>
          <a:r>
            <a:rPr lang="en-IE" sz="1000" dirty="0"/>
            <a:t>Assistant Principal</a:t>
          </a:r>
        </a:p>
      </dgm:t>
    </dgm:pt>
    <dgm:pt modelId="{23D43311-B332-47C6-95BF-0BB8734A9420}">
      <dgm:prSet custT="1"/>
      <dgm:spPr/>
      <dgm:t>
        <a:bodyPr/>
        <a:lstStyle/>
        <a:p>
          <a:r>
            <a:rPr lang="en-IE" sz="1600" dirty="0"/>
            <a:t>Business and Public Sector Energy Efficiency</a:t>
          </a:r>
        </a:p>
      </dgm:t>
    </dgm:pt>
    <dgm:pt modelId="{9FFAADF2-C3DB-4006-9381-245B75DB50DD}" type="parTrans" cxnId="{B55AD8BA-A0AE-4862-ABF0-2071B580B5F0}">
      <dgm:prSet/>
      <dgm:spPr/>
      <dgm:t>
        <a:bodyPr/>
        <a:lstStyle/>
        <a:p>
          <a:endParaRPr lang="en-IE" sz="1800"/>
        </a:p>
      </dgm:t>
    </dgm:pt>
    <dgm:pt modelId="{1EE9B226-6E59-4A3C-8027-04BDF26DD3E9}" type="sibTrans" cxnId="{B55AD8BA-A0AE-4862-ABF0-2071B580B5F0}">
      <dgm:prSet custT="1"/>
      <dgm:spPr/>
      <dgm:t>
        <a:bodyPr/>
        <a:lstStyle/>
        <a:p>
          <a:r>
            <a:rPr lang="en-IE" sz="1000" dirty="0"/>
            <a:t>Assistant Principal</a:t>
          </a:r>
        </a:p>
      </dgm:t>
    </dgm:pt>
    <dgm:pt modelId="{53F07406-8334-4C84-9F67-AB9C231148D5}" type="pres">
      <dgm:prSet presAssocID="{104C8EEB-35D4-48B7-8EC9-8C4736ECE5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0D605A-0430-4EB6-8CB7-AE8CD33F0473}" type="pres">
      <dgm:prSet presAssocID="{7B9A2D12-B343-402D-931F-41FE89BA8601}" presName="hierRoot1" presStyleCnt="0">
        <dgm:presLayoutVars>
          <dgm:hierBranch val="init"/>
        </dgm:presLayoutVars>
      </dgm:prSet>
      <dgm:spPr/>
    </dgm:pt>
    <dgm:pt modelId="{037F72CD-85EE-4AE8-AD15-C7F6A1008217}" type="pres">
      <dgm:prSet presAssocID="{7B9A2D12-B343-402D-931F-41FE89BA8601}" presName="rootComposite1" presStyleCnt="0"/>
      <dgm:spPr/>
    </dgm:pt>
    <dgm:pt modelId="{DFB20110-DA62-4471-99A8-0F6A9944ADCB}" type="pres">
      <dgm:prSet presAssocID="{7B9A2D12-B343-402D-931F-41FE89BA8601}" presName="rootText1" presStyleLbl="node0" presStyleIdx="0" presStyleCnt="1" custScaleX="282423" custScaleY="136005">
        <dgm:presLayoutVars>
          <dgm:chMax/>
          <dgm:chPref val="3"/>
        </dgm:presLayoutVars>
      </dgm:prSet>
      <dgm:spPr/>
    </dgm:pt>
    <dgm:pt modelId="{71869EF0-E77E-40B5-8AEE-BCCFAFD6CD2D}" type="pres">
      <dgm:prSet presAssocID="{7B9A2D12-B343-402D-931F-41FE89BA8601}" presName="titleText1" presStyleLbl="fgAcc0" presStyleIdx="0" presStyleCnt="1" custLinFactNeighborX="99660">
        <dgm:presLayoutVars>
          <dgm:chMax val="0"/>
          <dgm:chPref val="0"/>
        </dgm:presLayoutVars>
      </dgm:prSet>
      <dgm:spPr/>
    </dgm:pt>
    <dgm:pt modelId="{E5A4CDEA-9D40-4076-969D-DAFF68F5A7FD}" type="pres">
      <dgm:prSet presAssocID="{7B9A2D12-B343-402D-931F-41FE89BA8601}" presName="rootConnector1" presStyleLbl="node1" presStyleIdx="0" presStyleCnt="5"/>
      <dgm:spPr/>
    </dgm:pt>
    <dgm:pt modelId="{5219D84B-CDD8-4206-889A-A8BE980D86F0}" type="pres">
      <dgm:prSet presAssocID="{7B9A2D12-B343-402D-931F-41FE89BA8601}" presName="hierChild2" presStyleCnt="0"/>
      <dgm:spPr/>
    </dgm:pt>
    <dgm:pt modelId="{130331E4-341A-4C42-8016-474327E2A311}" type="pres">
      <dgm:prSet presAssocID="{70A5A54E-BAAC-458E-A2B6-6342881454BE}" presName="Name37" presStyleLbl="parChTrans1D2" presStyleIdx="0" presStyleCnt="6"/>
      <dgm:spPr/>
    </dgm:pt>
    <dgm:pt modelId="{3A3E2395-0D5D-448F-869B-7E00410E4BA1}" type="pres">
      <dgm:prSet presAssocID="{1111BD46-E999-4D76-BB8F-57965CBCF40B}" presName="hierRoot2" presStyleCnt="0">
        <dgm:presLayoutVars>
          <dgm:hierBranch val="init"/>
        </dgm:presLayoutVars>
      </dgm:prSet>
      <dgm:spPr/>
    </dgm:pt>
    <dgm:pt modelId="{05170B89-418A-47EA-99C0-EC4FDFA41F72}" type="pres">
      <dgm:prSet presAssocID="{1111BD46-E999-4D76-BB8F-57965CBCF40B}" presName="rootComposite" presStyleCnt="0"/>
      <dgm:spPr/>
    </dgm:pt>
    <dgm:pt modelId="{A0B47713-B3AB-4656-AF0C-B4290C3ED56F}" type="pres">
      <dgm:prSet presAssocID="{1111BD46-E999-4D76-BB8F-57965CBCF40B}" presName="rootText" presStyleLbl="node1" presStyleIdx="0" presStyleCnt="5" custScaleX="134233" custScaleY="136087">
        <dgm:presLayoutVars>
          <dgm:chMax/>
          <dgm:chPref val="3"/>
        </dgm:presLayoutVars>
      </dgm:prSet>
      <dgm:spPr/>
    </dgm:pt>
    <dgm:pt modelId="{113B12F0-FE28-4A6C-A2C3-379ADFEFE617}" type="pres">
      <dgm:prSet presAssocID="{1111BD46-E999-4D76-BB8F-57965CBCF40B}" presName="titleText2" presStyleLbl="fgAcc1" presStyleIdx="0" presStyleCnt="5">
        <dgm:presLayoutVars>
          <dgm:chMax val="0"/>
          <dgm:chPref val="0"/>
        </dgm:presLayoutVars>
      </dgm:prSet>
      <dgm:spPr/>
    </dgm:pt>
    <dgm:pt modelId="{5552F1A7-FEFA-405D-B6DA-7CEF42F32C75}" type="pres">
      <dgm:prSet presAssocID="{1111BD46-E999-4D76-BB8F-57965CBCF40B}" presName="rootConnector" presStyleLbl="node2" presStyleIdx="0" presStyleCnt="0"/>
      <dgm:spPr/>
    </dgm:pt>
    <dgm:pt modelId="{E469BC79-C54A-4A9E-8230-87150BEBC32E}" type="pres">
      <dgm:prSet presAssocID="{1111BD46-E999-4D76-BB8F-57965CBCF40B}" presName="hierChild4" presStyleCnt="0"/>
      <dgm:spPr/>
    </dgm:pt>
    <dgm:pt modelId="{BD9C7D0A-9C0B-4516-AE6E-FB3BC53FF285}" type="pres">
      <dgm:prSet presAssocID="{1111BD46-E999-4D76-BB8F-57965CBCF40B}" presName="hierChild5" presStyleCnt="0"/>
      <dgm:spPr/>
    </dgm:pt>
    <dgm:pt modelId="{49E37E71-96D8-477A-8D24-975B834C1BC7}" type="pres">
      <dgm:prSet presAssocID="{9FFAADF2-C3DB-4006-9381-245B75DB50DD}" presName="Name37" presStyleLbl="parChTrans1D2" presStyleIdx="1" presStyleCnt="6"/>
      <dgm:spPr/>
    </dgm:pt>
    <dgm:pt modelId="{01B42C46-C1EA-4A48-9934-D9E4E49E3BC4}" type="pres">
      <dgm:prSet presAssocID="{23D43311-B332-47C6-95BF-0BB8734A9420}" presName="hierRoot2" presStyleCnt="0">
        <dgm:presLayoutVars>
          <dgm:hierBranch val="init"/>
        </dgm:presLayoutVars>
      </dgm:prSet>
      <dgm:spPr/>
    </dgm:pt>
    <dgm:pt modelId="{61601963-D2F9-417E-8309-F9BD7987796E}" type="pres">
      <dgm:prSet presAssocID="{23D43311-B332-47C6-95BF-0BB8734A9420}" presName="rootComposite" presStyleCnt="0"/>
      <dgm:spPr/>
    </dgm:pt>
    <dgm:pt modelId="{874C987B-017F-427C-9293-2B8515504F17}" type="pres">
      <dgm:prSet presAssocID="{23D43311-B332-47C6-95BF-0BB8734A9420}" presName="rootText" presStyleLbl="node1" presStyleIdx="1" presStyleCnt="5" custScaleX="122687" custScaleY="136005">
        <dgm:presLayoutVars>
          <dgm:chMax/>
          <dgm:chPref val="3"/>
        </dgm:presLayoutVars>
      </dgm:prSet>
      <dgm:spPr/>
    </dgm:pt>
    <dgm:pt modelId="{E4C8D0F2-3254-423F-89CE-FEA72765EF4D}" type="pres">
      <dgm:prSet presAssocID="{23D43311-B332-47C6-95BF-0BB8734A9420}" presName="titleText2" presStyleLbl="fgAcc1" presStyleIdx="1" presStyleCnt="5" custLinFactNeighborX="5245" custLinFactNeighborY="16412">
        <dgm:presLayoutVars>
          <dgm:chMax val="0"/>
          <dgm:chPref val="0"/>
        </dgm:presLayoutVars>
      </dgm:prSet>
      <dgm:spPr/>
    </dgm:pt>
    <dgm:pt modelId="{79CAFA0B-AA28-4ACF-9D0B-DF672960B83E}" type="pres">
      <dgm:prSet presAssocID="{23D43311-B332-47C6-95BF-0BB8734A9420}" presName="rootConnector" presStyleLbl="node2" presStyleIdx="0" presStyleCnt="0"/>
      <dgm:spPr/>
    </dgm:pt>
    <dgm:pt modelId="{BDC5B85A-2847-4712-A92A-EA5445CE699E}" type="pres">
      <dgm:prSet presAssocID="{23D43311-B332-47C6-95BF-0BB8734A9420}" presName="hierChild4" presStyleCnt="0"/>
      <dgm:spPr/>
    </dgm:pt>
    <dgm:pt modelId="{BFCBE0D1-87A6-4602-85A4-A07A93C945E9}" type="pres">
      <dgm:prSet presAssocID="{23D43311-B332-47C6-95BF-0BB8734A9420}" presName="hierChild5" presStyleCnt="0"/>
      <dgm:spPr/>
    </dgm:pt>
    <dgm:pt modelId="{26E06B9B-9212-411C-BC02-FA1A272ABD0B}" type="pres">
      <dgm:prSet presAssocID="{902062D2-5A51-472A-B003-8502166984E2}" presName="Name37" presStyleLbl="parChTrans1D2" presStyleIdx="2" presStyleCnt="6"/>
      <dgm:spPr/>
    </dgm:pt>
    <dgm:pt modelId="{42A8E520-314D-47BB-88D3-C0BD9FCAA106}" type="pres">
      <dgm:prSet presAssocID="{9794B82B-CB3E-41CF-A9E3-B63FF69DACB5}" presName="hierRoot2" presStyleCnt="0">
        <dgm:presLayoutVars>
          <dgm:hierBranch val="init"/>
        </dgm:presLayoutVars>
      </dgm:prSet>
      <dgm:spPr/>
    </dgm:pt>
    <dgm:pt modelId="{1A71DB89-7D08-4567-9DA4-7B4F658EAC95}" type="pres">
      <dgm:prSet presAssocID="{9794B82B-CB3E-41CF-A9E3-B63FF69DACB5}" presName="rootComposite" presStyleCnt="0"/>
      <dgm:spPr/>
    </dgm:pt>
    <dgm:pt modelId="{6DD76025-31E4-4B21-A32C-12D2C95217BC}" type="pres">
      <dgm:prSet presAssocID="{9794B82B-CB3E-41CF-A9E3-B63FF69DACB5}" presName="rootText" presStyleLbl="node1" presStyleIdx="2" presStyleCnt="5" custScaleX="112201" custScaleY="136005">
        <dgm:presLayoutVars>
          <dgm:chMax/>
          <dgm:chPref val="3"/>
        </dgm:presLayoutVars>
      </dgm:prSet>
      <dgm:spPr/>
    </dgm:pt>
    <dgm:pt modelId="{1063FE3A-D6D4-430B-ACBC-3DFBAE4D9CF8}" type="pres">
      <dgm:prSet presAssocID="{9794B82B-CB3E-41CF-A9E3-B63FF69DACB5}" presName="titleText2" presStyleLbl="fgAcc1" presStyleIdx="2" presStyleCnt="5">
        <dgm:presLayoutVars>
          <dgm:chMax val="0"/>
          <dgm:chPref val="0"/>
        </dgm:presLayoutVars>
      </dgm:prSet>
      <dgm:spPr/>
    </dgm:pt>
    <dgm:pt modelId="{32849D75-0B7C-4E8E-BC79-22F49FDDE8E9}" type="pres">
      <dgm:prSet presAssocID="{9794B82B-CB3E-41CF-A9E3-B63FF69DACB5}" presName="rootConnector" presStyleLbl="node2" presStyleIdx="0" presStyleCnt="0"/>
      <dgm:spPr/>
    </dgm:pt>
    <dgm:pt modelId="{6B3C8924-D177-4AED-AE9E-DF333BC78593}" type="pres">
      <dgm:prSet presAssocID="{9794B82B-CB3E-41CF-A9E3-B63FF69DACB5}" presName="hierChild4" presStyleCnt="0"/>
      <dgm:spPr/>
    </dgm:pt>
    <dgm:pt modelId="{1858AEDF-61BB-4001-ACF7-89810110FF77}" type="pres">
      <dgm:prSet presAssocID="{9794B82B-CB3E-41CF-A9E3-B63FF69DACB5}" presName="hierChild5" presStyleCnt="0"/>
      <dgm:spPr/>
    </dgm:pt>
    <dgm:pt modelId="{7D7E6490-03DF-4858-A50E-7873386A4881}" type="pres">
      <dgm:prSet presAssocID="{B71C6793-02D7-42ED-8538-A1BE2E0DB3B0}" presName="Name37" presStyleLbl="parChTrans1D2" presStyleIdx="3" presStyleCnt="6"/>
      <dgm:spPr/>
    </dgm:pt>
    <dgm:pt modelId="{2D4C0A04-92DE-498C-AA82-4179747B97E7}" type="pres">
      <dgm:prSet presAssocID="{B1349747-3C62-4029-A544-CDE4B49878DD}" presName="hierRoot2" presStyleCnt="0">
        <dgm:presLayoutVars>
          <dgm:hierBranch val="init"/>
        </dgm:presLayoutVars>
      </dgm:prSet>
      <dgm:spPr/>
    </dgm:pt>
    <dgm:pt modelId="{9640FE1F-C74D-48B6-9D19-BA089E9AFDA1}" type="pres">
      <dgm:prSet presAssocID="{B1349747-3C62-4029-A544-CDE4B49878DD}" presName="rootComposite" presStyleCnt="0"/>
      <dgm:spPr/>
    </dgm:pt>
    <dgm:pt modelId="{527F2A5E-A9EA-4B2E-AC71-D315B5EEEA67}" type="pres">
      <dgm:prSet presAssocID="{B1349747-3C62-4029-A544-CDE4B49878DD}" presName="rootText" presStyleLbl="node1" presStyleIdx="3" presStyleCnt="5" custScaleY="136005">
        <dgm:presLayoutVars>
          <dgm:chMax/>
          <dgm:chPref val="3"/>
        </dgm:presLayoutVars>
      </dgm:prSet>
      <dgm:spPr/>
    </dgm:pt>
    <dgm:pt modelId="{12976830-D2D4-460A-9217-925D644BB04A}" type="pres">
      <dgm:prSet presAssocID="{B1349747-3C62-4029-A544-CDE4B49878DD}" presName="titleText2" presStyleLbl="fgAcc1" presStyleIdx="3" presStyleCnt="5">
        <dgm:presLayoutVars>
          <dgm:chMax val="0"/>
          <dgm:chPref val="0"/>
        </dgm:presLayoutVars>
      </dgm:prSet>
      <dgm:spPr/>
    </dgm:pt>
    <dgm:pt modelId="{FC799BD8-1066-4D26-945C-04003FC7DFE9}" type="pres">
      <dgm:prSet presAssocID="{B1349747-3C62-4029-A544-CDE4B49878DD}" presName="rootConnector" presStyleLbl="node2" presStyleIdx="0" presStyleCnt="0"/>
      <dgm:spPr/>
    </dgm:pt>
    <dgm:pt modelId="{C3A3F779-0140-4416-AAEE-0ADB8D850B92}" type="pres">
      <dgm:prSet presAssocID="{B1349747-3C62-4029-A544-CDE4B49878DD}" presName="hierChild4" presStyleCnt="0"/>
      <dgm:spPr/>
    </dgm:pt>
    <dgm:pt modelId="{1D404AC1-01B4-4A53-BDDD-E39472EF9289}" type="pres">
      <dgm:prSet presAssocID="{B1349747-3C62-4029-A544-CDE4B49878DD}" presName="hierChild5" presStyleCnt="0"/>
      <dgm:spPr/>
    </dgm:pt>
    <dgm:pt modelId="{28429C0C-1706-41F5-BC82-7A531F46D4C6}" type="pres">
      <dgm:prSet presAssocID="{B1392BCF-9024-4E96-816F-E638313DDF5C}" presName="Name37" presStyleLbl="parChTrans1D2" presStyleIdx="4" presStyleCnt="6"/>
      <dgm:spPr/>
    </dgm:pt>
    <dgm:pt modelId="{0A5100ED-B3E0-460B-A76E-4E894436EA48}" type="pres">
      <dgm:prSet presAssocID="{AD68EF61-25B1-4BC4-B590-8BD7D0E7046F}" presName="hierRoot2" presStyleCnt="0">
        <dgm:presLayoutVars>
          <dgm:hierBranch val="init"/>
        </dgm:presLayoutVars>
      </dgm:prSet>
      <dgm:spPr/>
    </dgm:pt>
    <dgm:pt modelId="{0A2CB97D-1F50-45A7-9CE7-009A77A773B0}" type="pres">
      <dgm:prSet presAssocID="{AD68EF61-25B1-4BC4-B590-8BD7D0E7046F}" presName="rootComposite" presStyleCnt="0"/>
      <dgm:spPr/>
    </dgm:pt>
    <dgm:pt modelId="{E30F480F-0E1B-4AE8-B3F5-814EF2E88499}" type="pres">
      <dgm:prSet presAssocID="{AD68EF61-25B1-4BC4-B590-8BD7D0E7046F}" presName="rootText" presStyleLbl="node1" presStyleIdx="4" presStyleCnt="5" custScaleY="136005">
        <dgm:presLayoutVars>
          <dgm:chMax/>
          <dgm:chPref val="3"/>
        </dgm:presLayoutVars>
      </dgm:prSet>
      <dgm:spPr/>
    </dgm:pt>
    <dgm:pt modelId="{A62D3CEE-AD09-48D4-B4A7-E1898556A5C0}" type="pres">
      <dgm:prSet presAssocID="{AD68EF61-25B1-4BC4-B590-8BD7D0E7046F}" presName="titleText2" presStyleLbl="fgAcc1" presStyleIdx="4" presStyleCnt="5">
        <dgm:presLayoutVars>
          <dgm:chMax val="0"/>
          <dgm:chPref val="0"/>
        </dgm:presLayoutVars>
      </dgm:prSet>
      <dgm:spPr/>
    </dgm:pt>
    <dgm:pt modelId="{76525C8B-DE04-489C-BABE-0989A262B7FE}" type="pres">
      <dgm:prSet presAssocID="{AD68EF61-25B1-4BC4-B590-8BD7D0E7046F}" presName="rootConnector" presStyleLbl="node2" presStyleIdx="0" presStyleCnt="0"/>
      <dgm:spPr/>
    </dgm:pt>
    <dgm:pt modelId="{CE099ECB-C67A-4B4B-ACAE-602FB8423928}" type="pres">
      <dgm:prSet presAssocID="{AD68EF61-25B1-4BC4-B590-8BD7D0E7046F}" presName="hierChild4" presStyleCnt="0"/>
      <dgm:spPr/>
    </dgm:pt>
    <dgm:pt modelId="{F9624BF5-2CE2-469C-97E6-2EAE712D2634}" type="pres">
      <dgm:prSet presAssocID="{AD68EF61-25B1-4BC4-B590-8BD7D0E7046F}" presName="hierChild5" presStyleCnt="0"/>
      <dgm:spPr/>
    </dgm:pt>
    <dgm:pt modelId="{9588E669-C55F-490F-9F19-A306AFD3EAAD}" type="pres">
      <dgm:prSet presAssocID="{7B9A2D12-B343-402D-931F-41FE89BA8601}" presName="hierChild3" presStyleCnt="0"/>
      <dgm:spPr/>
    </dgm:pt>
    <dgm:pt modelId="{26EFD400-0893-4863-9C95-D6200E7059D1}" type="pres">
      <dgm:prSet presAssocID="{BDF7B542-BD64-4EEC-9888-EB6DEA66F642}" presName="Name96" presStyleLbl="parChTrans1D2" presStyleIdx="5" presStyleCnt="6"/>
      <dgm:spPr/>
    </dgm:pt>
    <dgm:pt modelId="{35BAC8B9-D59F-478A-947E-B54FD18C74FC}" type="pres">
      <dgm:prSet presAssocID="{032C3C55-7AB2-4642-B927-9F0766212C35}" presName="hierRoot3" presStyleCnt="0">
        <dgm:presLayoutVars>
          <dgm:hierBranch val="init"/>
        </dgm:presLayoutVars>
      </dgm:prSet>
      <dgm:spPr/>
    </dgm:pt>
    <dgm:pt modelId="{EDB0BA79-456C-4124-8BA6-F683F86C76AF}" type="pres">
      <dgm:prSet presAssocID="{032C3C55-7AB2-4642-B927-9F0766212C35}" presName="rootComposite3" presStyleCnt="0"/>
      <dgm:spPr/>
    </dgm:pt>
    <dgm:pt modelId="{48512F5A-D5EB-451F-A58E-D540BFDCBCEE}" type="pres">
      <dgm:prSet presAssocID="{032C3C55-7AB2-4642-B927-9F0766212C35}" presName="rootText3" presStyleLbl="asst1" presStyleIdx="0" presStyleCnt="1" custScaleX="135940" custScaleY="136005">
        <dgm:presLayoutVars>
          <dgm:chPref val="3"/>
        </dgm:presLayoutVars>
      </dgm:prSet>
      <dgm:spPr/>
    </dgm:pt>
    <dgm:pt modelId="{26C6101E-D80C-47E0-A78D-38E94B77B0CF}" type="pres">
      <dgm:prSet presAssocID="{032C3C55-7AB2-4642-B927-9F0766212C35}" presName="titleText3" presStyleLbl="fgAcc2" presStyleIdx="0" presStyleCnt="1">
        <dgm:presLayoutVars>
          <dgm:chMax val="0"/>
          <dgm:chPref val="0"/>
        </dgm:presLayoutVars>
      </dgm:prSet>
      <dgm:spPr/>
    </dgm:pt>
    <dgm:pt modelId="{D786DB90-CA3F-4368-BCF7-0FCE2D9E0670}" type="pres">
      <dgm:prSet presAssocID="{032C3C55-7AB2-4642-B927-9F0766212C35}" presName="rootConnector3" presStyleLbl="asst1" presStyleIdx="0" presStyleCnt="1"/>
      <dgm:spPr/>
    </dgm:pt>
    <dgm:pt modelId="{7A95FB4C-3F88-4F70-96AE-AA71407ACBD4}" type="pres">
      <dgm:prSet presAssocID="{032C3C55-7AB2-4642-B927-9F0766212C35}" presName="hierChild6" presStyleCnt="0"/>
      <dgm:spPr/>
    </dgm:pt>
    <dgm:pt modelId="{643D815B-CEBD-4C00-A2DC-39ABB4CD9116}" type="pres">
      <dgm:prSet presAssocID="{032C3C55-7AB2-4642-B927-9F0766212C35}" presName="hierChild7" presStyleCnt="0"/>
      <dgm:spPr/>
    </dgm:pt>
  </dgm:ptLst>
  <dgm:cxnLst>
    <dgm:cxn modelId="{B7BDAE12-2162-4DBA-97FE-85EBF92AFCF7}" type="presOf" srcId="{104C8EEB-35D4-48B7-8EC9-8C4736ECE54B}" destId="{53F07406-8334-4C84-9F67-AB9C231148D5}" srcOrd="0" destOrd="0" presId="urn:microsoft.com/office/officeart/2008/layout/NameandTitleOrganizationalChart"/>
    <dgm:cxn modelId="{1B19EF13-7EAF-4F95-9220-861E33A6F679}" type="presOf" srcId="{2BA647EC-25B6-4414-809A-677702D53993}" destId="{71869EF0-E77E-40B5-8AEE-BCCFAFD6CD2D}" srcOrd="0" destOrd="0" presId="urn:microsoft.com/office/officeart/2008/layout/NameandTitleOrganizationalChart"/>
    <dgm:cxn modelId="{6E063D1D-A85C-42EE-8E85-9A882E15D5DF}" type="presOf" srcId="{1EE9B226-6E59-4A3C-8027-04BDF26DD3E9}" destId="{E4C8D0F2-3254-423F-89CE-FEA72765EF4D}" srcOrd="0" destOrd="0" presId="urn:microsoft.com/office/officeart/2008/layout/NameandTitleOrganizationalChart"/>
    <dgm:cxn modelId="{4049B61D-CB7D-456A-BF22-BC6F388BCDF7}" type="presOf" srcId="{9FFAADF2-C3DB-4006-9381-245B75DB50DD}" destId="{49E37E71-96D8-477A-8D24-975B834C1BC7}" srcOrd="0" destOrd="0" presId="urn:microsoft.com/office/officeart/2008/layout/NameandTitleOrganizationalChart"/>
    <dgm:cxn modelId="{4E470826-F838-460D-A5C2-819FE4A2EFCD}" type="presOf" srcId="{032C3C55-7AB2-4642-B927-9F0766212C35}" destId="{48512F5A-D5EB-451F-A58E-D540BFDCBCEE}" srcOrd="0" destOrd="0" presId="urn:microsoft.com/office/officeart/2008/layout/NameandTitleOrganizationalChart"/>
    <dgm:cxn modelId="{3E88C42F-91CE-45F2-A895-CD724F4A6903}" type="presOf" srcId="{AD68EF61-25B1-4BC4-B590-8BD7D0E7046F}" destId="{E30F480F-0E1B-4AE8-B3F5-814EF2E88499}" srcOrd="0" destOrd="0" presId="urn:microsoft.com/office/officeart/2008/layout/NameandTitleOrganizationalChart"/>
    <dgm:cxn modelId="{E4CF3E30-C2D7-47C1-A0E7-B0861770379E}" type="presOf" srcId="{BDF7B542-BD64-4EEC-9888-EB6DEA66F642}" destId="{26EFD400-0893-4863-9C95-D6200E7059D1}" srcOrd="0" destOrd="0" presId="urn:microsoft.com/office/officeart/2008/layout/NameandTitleOrganizationalChart"/>
    <dgm:cxn modelId="{EA869A32-38F9-4EEE-872E-C223BA97A947}" type="presOf" srcId="{F23AA26E-7313-4935-9228-325D95C9F106}" destId="{A62D3CEE-AD09-48D4-B4A7-E1898556A5C0}" srcOrd="0" destOrd="0" presId="urn:microsoft.com/office/officeart/2008/layout/NameandTitleOrganizationalChart"/>
    <dgm:cxn modelId="{1CD51433-ECD7-4646-88FA-F6983995159A}" type="presOf" srcId="{B1392BCF-9024-4E96-816F-E638313DDF5C}" destId="{28429C0C-1706-41F5-BC82-7A531F46D4C6}" srcOrd="0" destOrd="0" presId="urn:microsoft.com/office/officeart/2008/layout/NameandTitleOrganizationalChart"/>
    <dgm:cxn modelId="{0247725F-CF3E-43FC-9309-FD7468B12C09}" type="presOf" srcId="{AD68EF61-25B1-4BC4-B590-8BD7D0E7046F}" destId="{76525C8B-DE04-489C-BABE-0989A262B7FE}" srcOrd="1" destOrd="0" presId="urn:microsoft.com/office/officeart/2008/layout/NameandTitleOrganizationalChart"/>
    <dgm:cxn modelId="{5711C041-6581-4EC1-B8F4-DDAC25762E73}" srcId="{7B9A2D12-B343-402D-931F-41FE89BA8601}" destId="{AD68EF61-25B1-4BC4-B590-8BD7D0E7046F}" srcOrd="5" destOrd="0" parTransId="{B1392BCF-9024-4E96-816F-E638313DDF5C}" sibTransId="{F23AA26E-7313-4935-9228-325D95C9F106}"/>
    <dgm:cxn modelId="{A15E214A-7BA1-4ABA-81A9-8D13FD8F8547}" type="presOf" srcId="{1111BD46-E999-4D76-BB8F-57965CBCF40B}" destId="{A0B47713-B3AB-4656-AF0C-B4290C3ED56F}" srcOrd="0" destOrd="0" presId="urn:microsoft.com/office/officeart/2008/layout/NameandTitleOrganizationalChart"/>
    <dgm:cxn modelId="{711B034D-FC73-4802-BB8C-AF757B7ADA70}" srcId="{7B9A2D12-B343-402D-931F-41FE89BA8601}" destId="{1111BD46-E999-4D76-BB8F-57965CBCF40B}" srcOrd="1" destOrd="0" parTransId="{70A5A54E-BAAC-458E-A2B6-6342881454BE}" sibTransId="{856FEF99-4A76-45C3-8F27-0426C722DFA2}"/>
    <dgm:cxn modelId="{8BA2EE79-E46A-40CA-90B7-35B1305C6A39}" type="presOf" srcId="{B1349747-3C62-4029-A544-CDE4B49878DD}" destId="{FC799BD8-1066-4D26-945C-04003FC7DFE9}" srcOrd="1" destOrd="0" presId="urn:microsoft.com/office/officeart/2008/layout/NameandTitleOrganizationalChart"/>
    <dgm:cxn modelId="{FF97877E-7E14-41F1-9F09-4975BB36935A}" type="presOf" srcId="{B71C6793-02D7-42ED-8538-A1BE2E0DB3B0}" destId="{7D7E6490-03DF-4858-A50E-7873386A4881}" srcOrd="0" destOrd="0" presId="urn:microsoft.com/office/officeart/2008/layout/NameandTitleOrganizationalChart"/>
    <dgm:cxn modelId="{19278481-4CB5-4D60-912C-E5E5A144102C}" srcId="{7B9A2D12-B343-402D-931F-41FE89BA8601}" destId="{032C3C55-7AB2-4642-B927-9F0766212C35}" srcOrd="0" destOrd="0" parTransId="{BDF7B542-BD64-4EEC-9888-EB6DEA66F642}" sibTransId="{1CAC8D13-1B17-4331-A7D5-D1E140EE1398}"/>
    <dgm:cxn modelId="{0968F482-519D-4A5C-BFB7-8D7EBAF84AC2}" type="presOf" srcId="{902062D2-5A51-472A-B003-8502166984E2}" destId="{26E06B9B-9212-411C-BC02-FA1A272ABD0B}" srcOrd="0" destOrd="0" presId="urn:microsoft.com/office/officeart/2008/layout/NameandTitleOrganizationalChart"/>
    <dgm:cxn modelId="{B82F3684-A409-42CA-93CE-8F4DFFC7EA27}" srcId="{7B9A2D12-B343-402D-931F-41FE89BA8601}" destId="{B1349747-3C62-4029-A544-CDE4B49878DD}" srcOrd="4" destOrd="0" parTransId="{B71C6793-02D7-42ED-8538-A1BE2E0DB3B0}" sibTransId="{3999D1A7-6258-4A50-A727-C5A1EF576148}"/>
    <dgm:cxn modelId="{7055DB8F-F2BE-41C0-803D-DE11EEDC2C6C}" type="presOf" srcId="{23D43311-B332-47C6-95BF-0BB8734A9420}" destId="{874C987B-017F-427C-9293-2B8515504F17}" srcOrd="0" destOrd="0" presId="urn:microsoft.com/office/officeart/2008/layout/NameandTitleOrganizationalChart"/>
    <dgm:cxn modelId="{9F49FB91-24B8-49E2-B836-3D16FD83E00E}" type="presOf" srcId="{3999D1A7-6258-4A50-A727-C5A1EF576148}" destId="{12976830-D2D4-460A-9217-925D644BB04A}" srcOrd="0" destOrd="0" presId="urn:microsoft.com/office/officeart/2008/layout/NameandTitleOrganizationalChart"/>
    <dgm:cxn modelId="{0BA2BC97-12B8-484F-AC2C-429E9F7FB3EC}" type="presOf" srcId="{B1349747-3C62-4029-A544-CDE4B49878DD}" destId="{527F2A5E-A9EA-4B2E-AC71-D315B5EEEA67}" srcOrd="0" destOrd="0" presId="urn:microsoft.com/office/officeart/2008/layout/NameandTitleOrganizationalChart"/>
    <dgm:cxn modelId="{E5DC8FA7-7D62-4116-92A3-6F1F2DDCFC7E}" type="presOf" srcId="{1CAC8D13-1B17-4331-A7D5-D1E140EE1398}" destId="{26C6101E-D80C-47E0-A78D-38E94B77B0CF}" srcOrd="0" destOrd="0" presId="urn:microsoft.com/office/officeart/2008/layout/NameandTitleOrganizationalChart"/>
    <dgm:cxn modelId="{C24F18AA-9676-4B30-9409-BBABB12A0592}" srcId="{104C8EEB-35D4-48B7-8EC9-8C4736ECE54B}" destId="{7B9A2D12-B343-402D-931F-41FE89BA8601}" srcOrd="0" destOrd="0" parTransId="{FC873814-2A24-45E2-8F65-74A29C6B1073}" sibTransId="{2BA647EC-25B6-4414-809A-677702D53993}"/>
    <dgm:cxn modelId="{5B00FAAA-E7C1-4933-8724-39B52CCA2CCF}" type="presOf" srcId="{7B9A2D12-B343-402D-931F-41FE89BA8601}" destId="{DFB20110-DA62-4471-99A8-0F6A9944ADCB}" srcOrd="0" destOrd="0" presId="urn:microsoft.com/office/officeart/2008/layout/NameandTitleOrganizationalChart"/>
    <dgm:cxn modelId="{C41EFAB1-4883-48F5-9266-A69F8CABCEFE}" type="presOf" srcId="{032C3C55-7AB2-4642-B927-9F0766212C35}" destId="{D786DB90-CA3F-4368-BCF7-0FCE2D9E0670}" srcOrd="1" destOrd="0" presId="urn:microsoft.com/office/officeart/2008/layout/NameandTitleOrganizationalChart"/>
    <dgm:cxn modelId="{057302B3-E4FB-437C-9960-950000557D16}" type="presOf" srcId="{856FEF99-4A76-45C3-8F27-0426C722DFA2}" destId="{113B12F0-FE28-4A6C-A2C3-379ADFEFE617}" srcOrd="0" destOrd="0" presId="urn:microsoft.com/office/officeart/2008/layout/NameandTitleOrganizationalChart"/>
    <dgm:cxn modelId="{1912AAB3-E5BE-4F48-BDD9-F8177272B31B}" type="presOf" srcId="{23D43311-B332-47C6-95BF-0BB8734A9420}" destId="{79CAFA0B-AA28-4ACF-9D0B-DF672960B83E}" srcOrd="1" destOrd="0" presId="urn:microsoft.com/office/officeart/2008/layout/NameandTitleOrganizationalChart"/>
    <dgm:cxn modelId="{9F30B3BA-B2E7-440C-842A-9C23E43F3DE7}" srcId="{7B9A2D12-B343-402D-931F-41FE89BA8601}" destId="{9794B82B-CB3E-41CF-A9E3-B63FF69DACB5}" srcOrd="3" destOrd="0" parTransId="{902062D2-5A51-472A-B003-8502166984E2}" sibTransId="{4DBCAFCB-C8A8-4E61-ABAC-63C876A40500}"/>
    <dgm:cxn modelId="{B55AD8BA-A0AE-4862-ABF0-2071B580B5F0}" srcId="{7B9A2D12-B343-402D-931F-41FE89BA8601}" destId="{23D43311-B332-47C6-95BF-0BB8734A9420}" srcOrd="2" destOrd="0" parTransId="{9FFAADF2-C3DB-4006-9381-245B75DB50DD}" sibTransId="{1EE9B226-6E59-4A3C-8027-04BDF26DD3E9}"/>
    <dgm:cxn modelId="{326E6EC9-82C3-43B7-A071-AA6970BFAE7B}" type="presOf" srcId="{1111BD46-E999-4D76-BB8F-57965CBCF40B}" destId="{5552F1A7-FEFA-405D-B6DA-7CEF42F32C75}" srcOrd="1" destOrd="0" presId="urn:microsoft.com/office/officeart/2008/layout/NameandTitleOrganizationalChart"/>
    <dgm:cxn modelId="{F60CE2CE-02FF-48DD-9DB6-469ECF20952F}" type="presOf" srcId="{9794B82B-CB3E-41CF-A9E3-B63FF69DACB5}" destId="{32849D75-0B7C-4E8E-BC79-22F49FDDE8E9}" srcOrd="1" destOrd="0" presId="urn:microsoft.com/office/officeart/2008/layout/NameandTitleOrganizationalChart"/>
    <dgm:cxn modelId="{8D0B1ED7-8D2D-4F28-A8E9-81DF27F2879A}" type="presOf" srcId="{9794B82B-CB3E-41CF-A9E3-B63FF69DACB5}" destId="{6DD76025-31E4-4B21-A32C-12D2C95217BC}" srcOrd="0" destOrd="0" presId="urn:microsoft.com/office/officeart/2008/layout/NameandTitleOrganizationalChart"/>
    <dgm:cxn modelId="{0276B4D7-1551-4A82-A145-34020CF2BBB1}" type="presOf" srcId="{70A5A54E-BAAC-458E-A2B6-6342881454BE}" destId="{130331E4-341A-4C42-8016-474327E2A311}" srcOrd="0" destOrd="0" presId="urn:microsoft.com/office/officeart/2008/layout/NameandTitleOrganizationalChart"/>
    <dgm:cxn modelId="{61A1E8F1-8D27-4045-8C11-C2071C3CFC3B}" type="presOf" srcId="{7B9A2D12-B343-402D-931F-41FE89BA8601}" destId="{E5A4CDEA-9D40-4076-969D-DAFF68F5A7FD}" srcOrd="1" destOrd="0" presId="urn:microsoft.com/office/officeart/2008/layout/NameandTitleOrganizationalChart"/>
    <dgm:cxn modelId="{84D465F4-7EE9-4757-8155-3A4435B83899}" type="presOf" srcId="{4DBCAFCB-C8A8-4E61-ABAC-63C876A40500}" destId="{1063FE3A-D6D4-430B-ACBC-3DFBAE4D9CF8}" srcOrd="0" destOrd="0" presId="urn:microsoft.com/office/officeart/2008/layout/NameandTitleOrganizationalChart"/>
    <dgm:cxn modelId="{BB04DB15-42D3-4599-9A37-121C62E66E76}" type="presParOf" srcId="{53F07406-8334-4C84-9F67-AB9C231148D5}" destId="{D60D605A-0430-4EB6-8CB7-AE8CD33F0473}" srcOrd="0" destOrd="0" presId="urn:microsoft.com/office/officeart/2008/layout/NameandTitleOrganizationalChart"/>
    <dgm:cxn modelId="{D7A7147B-CE60-4812-95E2-4D8802D260EB}" type="presParOf" srcId="{D60D605A-0430-4EB6-8CB7-AE8CD33F0473}" destId="{037F72CD-85EE-4AE8-AD15-C7F6A1008217}" srcOrd="0" destOrd="0" presId="urn:microsoft.com/office/officeart/2008/layout/NameandTitleOrganizationalChart"/>
    <dgm:cxn modelId="{A74C34AC-9DE5-4683-9A64-55BCFC86FE16}" type="presParOf" srcId="{037F72CD-85EE-4AE8-AD15-C7F6A1008217}" destId="{DFB20110-DA62-4471-99A8-0F6A9944ADCB}" srcOrd="0" destOrd="0" presId="urn:microsoft.com/office/officeart/2008/layout/NameandTitleOrganizationalChart"/>
    <dgm:cxn modelId="{7B0DB66A-5049-475D-B4E9-E03D932F6EC0}" type="presParOf" srcId="{037F72CD-85EE-4AE8-AD15-C7F6A1008217}" destId="{71869EF0-E77E-40B5-8AEE-BCCFAFD6CD2D}" srcOrd="1" destOrd="0" presId="urn:microsoft.com/office/officeart/2008/layout/NameandTitleOrganizationalChart"/>
    <dgm:cxn modelId="{2F5C5C9E-F438-42C3-9EAD-B1AD62EAC4D7}" type="presParOf" srcId="{037F72CD-85EE-4AE8-AD15-C7F6A1008217}" destId="{E5A4CDEA-9D40-4076-969D-DAFF68F5A7FD}" srcOrd="2" destOrd="0" presId="urn:microsoft.com/office/officeart/2008/layout/NameandTitleOrganizationalChart"/>
    <dgm:cxn modelId="{F95CB1D0-5AC1-461C-94F1-A39EA742194E}" type="presParOf" srcId="{D60D605A-0430-4EB6-8CB7-AE8CD33F0473}" destId="{5219D84B-CDD8-4206-889A-A8BE980D86F0}" srcOrd="1" destOrd="0" presId="urn:microsoft.com/office/officeart/2008/layout/NameandTitleOrganizationalChart"/>
    <dgm:cxn modelId="{67BACE8F-41B1-42D2-9FD1-07DC88887840}" type="presParOf" srcId="{5219D84B-CDD8-4206-889A-A8BE980D86F0}" destId="{130331E4-341A-4C42-8016-474327E2A311}" srcOrd="0" destOrd="0" presId="urn:microsoft.com/office/officeart/2008/layout/NameandTitleOrganizationalChart"/>
    <dgm:cxn modelId="{3A05E979-2206-4C2D-96BE-037E571E8F74}" type="presParOf" srcId="{5219D84B-CDD8-4206-889A-A8BE980D86F0}" destId="{3A3E2395-0D5D-448F-869B-7E00410E4BA1}" srcOrd="1" destOrd="0" presId="urn:microsoft.com/office/officeart/2008/layout/NameandTitleOrganizationalChart"/>
    <dgm:cxn modelId="{6A3CA8F4-6F64-4BFC-A550-638DACA89487}" type="presParOf" srcId="{3A3E2395-0D5D-448F-869B-7E00410E4BA1}" destId="{05170B89-418A-47EA-99C0-EC4FDFA41F72}" srcOrd="0" destOrd="0" presId="urn:microsoft.com/office/officeart/2008/layout/NameandTitleOrganizationalChart"/>
    <dgm:cxn modelId="{2464F3C3-6CB4-4E74-AC79-9B05B27B42CD}" type="presParOf" srcId="{05170B89-418A-47EA-99C0-EC4FDFA41F72}" destId="{A0B47713-B3AB-4656-AF0C-B4290C3ED56F}" srcOrd="0" destOrd="0" presId="urn:microsoft.com/office/officeart/2008/layout/NameandTitleOrganizationalChart"/>
    <dgm:cxn modelId="{003DB76E-951A-4E45-8A74-411CF3585FD7}" type="presParOf" srcId="{05170B89-418A-47EA-99C0-EC4FDFA41F72}" destId="{113B12F0-FE28-4A6C-A2C3-379ADFEFE617}" srcOrd="1" destOrd="0" presId="urn:microsoft.com/office/officeart/2008/layout/NameandTitleOrganizationalChart"/>
    <dgm:cxn modelId="{80222A66-46E6-4094-B61C-65249B5DCBDF}" type="presParOf" srcId="{05170B89-418A-47EA-99C0-EC4FDFA41F72}" destId="{5552F1A7-FEFA-405D-B6DA-7CEF42F32C75}" srcOrd="2" destOrd="0" presId="urn:microsoft.com/office/officeart/2008/layout/NameandTitleOrganizationalChart"/>
    <dgm:cxn modelId="{BBACD2F7-6167-43C6-A638-CF3939684C66}" type="presParOf" srcId="{3A3E2395-0D5D-448F-869B-7E00410E4BA1}" destId="{E469BC79-C54A-4A9E-8230-87150BEBC32E}" srcOrd="1" destOrd="0" presId="urn:microsoft.com/office/officeart/2008/layout/NameandTitleOrganizationalChart"/>
    <dgm:cxn modelId="{C2371865-2B1F-42E2-AAA2-1AB95461BFEF}" type="presParOf" srcId="{3A3E2395-0D5D-448F-869B-7E00410E4BA1}" destId="{BD9C7D0A-9C0B-4516-AE6E-FB3BC53FF285}" srcOrd="2" destOrd="0" presId="urn:microsoft.com/office/officeart/2008/layout/NameandTitleOrganizationalChart"/>
    <dgm:cxn modelId="{CD22E9FC-0965-486E-A269-895F78A9E1DD}" type="presParOf" srcId="{5219D84B-CDD8-4206-889A-A8BE980D86F0}" destId="{49E37E71-96D8-477A-8D24-975B834C1BC7}" srcOrd="2" destOrd="0" presId="urn:microsoft.com/office/officeart/2008/layout/NameandTitleOrganizationalChart"/>
    <dgm:cxn modelId="{D2F011C4-EE96-40B9-B75A-D1557A2445F5}" type="presParOf" srcId="{5219D84B-CDD8-4206-889A-A8BE980D86F0}" destId="{01B42C46-C1EA-4A48-9934-D9E4E49E3BC4}" srcOrd="3" destOrd="0" presId="urn:microsoft.com/office/officeart/2008/layout/NameandTitleOrganizationalChart"/>
    <dgm:cxn modelId="{DA036059-59E9-4EE8-BB32-87AC5C4F2733}" type="presParOf" srcId="{01B42C46-C1EA-4A48-9934-D9E4E49E3BC4}" destId="{61601963-D2F9-417E-8309-F9BD7987796E}" srcOrd="0" destOrd="0" presId="urn:microsoft.com/office/officeart/2008/layout/NameandTitleOrganizationalChart"/>
    <dgm:cxn modelId="{78881D3E-93BD-4AF6-8B00-77AAF9836DAB}" type="presParOf" srcId="{61601963-D2F9-417E-8309-F9BD7987796E}" destId="{874C987B-017F-427C-9293-2B8515504F17}" srcOrd="0" destOrd="0" presId="urn:microsoft.com/office/officeart/2008/layout/NameandTitleOrganizationalChart"/>
    <dgm:cxn modelId="{AC90091F-E159-4268-91B6-F31D4FBE9BFE}" type="presParOf" srcId="{61601963-D2F9-417E-8309-F9BD7987796E}" destId="{E4C8D0F2-3254-423F-89CE-FEA72765EF4D}" srcOrd="1" destOrd="0" presId="urn:microsoft.com/office/officeart/2008/layout/NameandTitleOrganizationalChart"/>
    <dgm:cxn modelId="{1B58D85D-4B5E-4F58-8FF2-FE6D2EC59883}" type="presParOf" srcId="{61601963-D2F9-417E-8309-F9BD7987796E}" destId="{79CAFA0B-AA28-4ACF-9D0B-DF672960B83E}" srcOrd="2" destOrd="0" presId="urn:microsoft.com/office/officeart/2008/layout/NameandTitleOrganizationalChart"/>
    <dgm:cxn modelId="{E495E81E-7257-4B9F-920B-83C081DA300A}" type="presParOf" srcId="{01B42C46-C1EA-4A48-9934-D9E4E49E3BC4}" destId="{BDC5B85A-2847-4712-A92A-EA5445CE699E}" srcOrd="1" destOrd="0" presId="urn:microsoft.com/office/officeart/2008/layout/NameandTitleOrganizationalChart"/>
    <dgm:cxn modelId="{31963BEA-1853-4DAB-977C-1ABCF14990B3}" type="presParOf" srcId="{01B42C46-C1EA-4A48-9934-D9E4E49E3BC4}" destId="{BFCBE0D1-87A6-4602-85A4-A07A93C945E9}" srcOrd="2" destOrd="0" presId="urn:microsoft.com/office/officeart/2008/layout/NameandTitleOrganizationalChart"/>
    <dgm:cxn modelId="{AAF0F17B-9A96-4FC8-83B4-9DC1DB21C0BB}" type="presParOf" srcId="{5219D84B-CDD8-4206-889A-A8BE980D86F0}" destId="{26E06B9B-9212-411C-BC02-FA1A272ABD0B}" srcOrd="4" destOrd="0" presId="urn:microsoft.com/office/officeart/2008/layout/NameandTitleOrganizationalChart"/>
    <dgm:cxn modelId="{563F1399-1B91-427B-B99D-EBA2A45E04BE}" type="presParOf" srcId="{5219D84B-CDD8-4206-889A-A8BE980D86F0}" destId="{42A8E520-314D-47BB-88D3-C0BD9FCAA106}" srcOrd="5" destOrd="0" presId="urn:microsoft.com/office/officeart/2008/layout/NameandTitleOrganizationalChart"/>
    <dgm:cxn modelId="{BF85F7CA-F012-4961-BF06-CF7C3C0D51D0}" type="presParOf" srcId="{42A8E520-314D-47BB-88D3-C0BD9FCAA106}" destId="{1A71DB89-7D08-4567-9DA4-7B4F658EAC95}" srcOrd="0" destOrd="0" presId="urn:microsoft.com/office/officeart/2008/layout/NameandTitleOrganizationalChart"/>
    <dgm:cxn modelId="{1E51F612-FDF2-482D-ABCD-9F0A7F527166}" type="presParOf" srcId="{1A71DB89-7D08-4567-9DA4-7B4F658EAC95}" destId="{6DD76025-31E4-4B21-A32C-12D2C95217BC}" srcOrd="0" destOrd="0" presId="urn:microsoft.com/office/officeart/2008/layout/NameandTitleOrganizationalChart"/>
    <dgm:cxn modelId="{381F1FF6-663D-4858-9861-C97927538BC6}" type="presParOf" srcId="{1A71DB89-7D08-4567-9DA4-7B4F658EAC95}" destId="{1063FE3A-D6D4-430B-ACBC-3DFBAE4D9CF8}" srcOrd="1" destOrd="0" presId="urn:microsoft.com/office/officeart/2008/layout/NameandTitleOrganizationalChart"/>
    <dgm:cxn modelId="{31BB3E44-BFD4-47A9-9AEC-4E05488C2C94}" type="presParOf" srcId="{1A71DB89-7D08-4567-9DA4-7B4F658EAC95}" destId="{32849D75-0B7C-4E8E-BC79-22F49FDDE8E9}" srcOrd="2" destOrd="0" presId="urn:microsoft.com/office/officeart/2008/layout/NameandTitleOrganizationalChart"/>
    <dgm:cxn modelId="{B79C401F-5C3C-41C5-B9DA-6C86B7A7808A}" type="presParOf" srcId="{42A8E520-314D-47BB-88D3-C0BD9FCAA106}" destId="{6B3C8924-D177-4AED-AE9E-DF333BC78593}" srcOrd="1" destOrd="0" presId="urn:microsoft.com/office/officeart/2008/layout/NameandTitleOrganizationalChart"/>
    <dgm:cxn modelId="{B3C1BFF4-F15B-4B35-8297-9D253BC16F03}" type="presParOf" srcId="{42A8E520-314D-47BB-88D3-C0BD9FCAA106}" destId="{1858AEDF-61BB-4001-ACF7-89810110FF77}" srcOrd="2" destOrd="0" presId="urn:microsoft.com/office/officeart/2008/layout/NameandTitleOrganizationalChart"/>
    <dgm:cxn modelId="{9250EA46-3607-41BB-86DE-086867A46B39}" type="presParOf" srcId="{5219D84B-CDD8-4206-889A-A8BE980D86F0}" destId="{7D7E6490-03DF-4858-A50E-7873386A4881}" srcOrd="6" destOrd="0" presId="urn:microsoft.com/office/officeart/2008/layout/NameandTitleOrganizationalChart"/>
    <dgm:cxn modelId="{F56FAC7A-3032-4AE6-B7DE-3EE79CD06F93}" type="presParOf" srcId="{5219D84B-CDD8-4206-889A-A8BE980D86F0}" destId="{2D4C0A04-92DE-498C-AA82-4179747B97E7}" srcOrd="7" destOrd="0" presId="urn:microsoft.com/office/officeart/2008/layout/NameandTitleOrganizationalChart"/>
    <dgm:cxn modelId="{69DC81DE-2530-4D42-88F2-F1A7BDCEC98B}" type="presParOf" srcId="{2D4C0A04-92DE-498C-AA82-4179747B97E7}" destId="{9640FE1F-C74D-48B6-9D19-BA089E9AFDA1}" srcOrd="0" destOrd="0" presId="urn:microsoft.com/office/officeart/2008/layout/NameandTitleOrganizationalChart"/>
    <dgm:cxn modelId="{946E04B7-70C9-47C8-A7B2-0DB2DFDFB9FF}" type="presParOf" srcId="{9640FE1F-C74D-48B6-9D19-BA089E9AFDA1}" destId="{527F2A5E-A9EA-4B2E-AC71-D315B5EEEA67}" srcOrd="0" destOrd="0" presId="urn:microsoft.com/office/officeart/2008/layout/NameandTitleOrganizationalChart"/>
    <dgm:cxn modelId="{2B11652C-5C36-4E1B-B0F9-C94045659242}" type="presParOf" srcId="{9640FE1F-C74D-48B6-9D19-BA089E9AFDA1}" destId="{12976830-D2D4-460A-9217-925D644BB04A}" srcOrd="1" destOrd="0" presId="urn:microsoft.com/office/officeart/2008/layout/NameandTitleOrganizationalChart"/>
    <dgm:cxn modelId="{573994B9-97C7-42F4-9E2E-E202DDCDFC91}" type="presParOf" srcId="{9640FE1F-C74D-48B6-9D19-BA089E9AFDA1}" destId="{FC799BD8-1066-4D26-945C-04003FC7DFE9}" srcOrd="2" destOrd="0" presId="urn:microsoft.com/office/officeart/2008/layout/NameandTitleOrganizationalChart"/>
    <dgm:cxn modelId="{9EC26595-12C4-46F8-B144-D4BE863F1E32}" type="presParOf" srcId="{2D4C0A04-92DE-498C-AA82-4179747B97E7}" destId="{C3A3F779-0140-4416-AAEE-0ADB8D850B92}" srcOrd="1" destOrd="0" presId="urn:microsoft.com/office/officeart/2008/layout/NameandTitleOrganizationalChart"/>
    <dgm:cxn modelId="{017015BF-02F8-4109-89E8-09B651B54FB5}" type="presParOf" srcId="{2D4C0A04-92DE-498C-AA82-4179747B97E7}" destId="{1D404AC1-01B4-4A53-BDDD-E39472EF9289}" srcOrd="2" destOrd="0" presId="urn:microsoft.com/office/officeart/2008/layout/NameandTitleOrganizationalChart"/>
    <dgm:cxn modelId="{D326005E-7417-4D36-AF68-C132DB77B16C}" type="presParOf" srcId="{5219D84B-CDD8-4206-889A-A8BE980D86F0}" destId="{28429C0C-1706-41F5-BC82-7A531F46D4C6}" srcOrd="8" destOrd="0" presId="urn:microsoft.com/office/officeart/2008/layout/NameandTitleOrganizationalChart"/>
    <dgm:cxn modelId="{A87BFD2E-50E3-494C-BE51-F986C53F676B}" type="presParOf" srcId="{5219D84B-CDD8-4206-889A-A8BE980D86F0}" destId="{0A5100ED-B3E0-460B-A76E-4E894436EA48}" srcOrd="9" destOrd="0" presId="urn:microsoft.com/office/officeart/2008/layout/NameandTitleOrganizationalChart"/>
    <dgm:cxn modelId="{3327AF51-BEBB-490C-B525-3E0817B8E4FD}" type="presParOf" srcId="{0A5100ED-B3E0-460B-A76E-4E894436EA48}" destId="{0A2CB97D-1F50-45A7-9CE7-009A77A773B0}" srcOrd="0" destOrd="0" presId="urn:microsoft.com/office/officeart/2008/layout/NameandTitleOrganizationalChart"/>
    <dgm:cxn modelId="{B4DD3C15-C9EB-4C70-8C93-09B268434629}" type="presParOf" srcId="{0A2CB97D-1F50-45A7-9CE7-009A77A773B0}" destId="{E30F480F-0E1B-4AE8-B3F5-814EF2E88499}" srcOrd="0" destOrd="0" presId="urn:microsoft.com/office/officeart/2008/layout/NameandTitleOrganizationalChart"/>
    <dgm:cxn modelId="{9FCD078A-1545-4471-BF36-A1708B8775B7}" type="presParOf" srcId="{0A2CB97D-1F50-45A7-9CE7-009A77A773B0}" destId="{A62D3CEE-AD09-48D4-B4A7-E1898556A5C0}" srcOrd="1" destOrd="0" presId="urn:microsoft.com/office/officeart/2008/layout/NameandTitleOrganizationalChart"/>
    <dgm:cxn modelId="{2B9AA46D-FC8E-4C43-ADDE-EF3659104C66}" type="presParOf" srcId="{0A2CB97D-1F50-45A7-9CE7-009A77A773B0}" destId="{76525C8B-DE04-489C-BABE-0989A262B7FE}" srcOrd="2" destOrd="0" presId="urn:microsoft.com/office/officeart/2008/layout/NameandTitleOrganizationalChart"/>
    <dgm:cxn modelId="{1545F11B-EC6E-4AD1-B701-8CEE1DA8CB25}" type="presParOf" srcId="{0A5100ED-B3E0-460B-A76E-4E894436EA48}" destId="{CE099ECB-C67A-4B4B-ACAE-602FB8423928}" srcOrd="1" destOrd="0" presId="urn:microsoft.com/office/officeart/2008/layout/NameandTitleOrganizationalChart"/>
    <dgm:cxn modelId="{F922AA0B-0D1B-4B7C-A131-4E3369B0C0DB}" type="presParOf" srcId="{0A5100ED-B3E0-460B-A76E-4E894436EA48}" destId="{F9624BF5-2CE2-469C-97E6-2EAE712D2634}" srcOrd="2" destOrd="0" presId="urn:microsoft.com/office/officeart/2008/layout/NameandTitleOrganizationalChart"/>
    <dgm:cxn modelId="{F5BE8B17-8638-46AF-A3DD-EB53EDF6575E}" type="presParOf" srcId="{D60D605A-0430-4EB6-8CB7-AE8CD33F0473}" destId="{9588E669-C55F-490F-9F19-A306AFD3EAAD}" srcOrd="2" destOrd="0" presId="urn:microsoft.com/office/officeart/2008/layout/NameandTitleOrganizationalChart"/>
    <dgm:cxn modelId="{5E6987F0-0B60-4D1B-91E4-AF4074D2E126}" type="presParOf" srcId="{9588E669-C55F-490F-9F19-A306AFD3EAAD}" destId="{26EFD400-0893-4863-9C95-D6200E7059D1}" srcOrd="0" destOrd="0" presId="urn:microsoft.com/office/officeart/2008/layout/NameandTitleOrganizationalChart"/>
    <dgm:cxn modelId="{157BCF48-B338-46C4-9736-1F26036580B3}" type="presParOf" srcId="{9588E669-C55F-490F-9F19-A306AFD3EAAD}" destId="{35BAC8B9-D59F-478A-947E-B54FD18C74FC}" srcOrd="1" destOrd="0" presId="urn:microsoft.com/office/officeart/2008/layout/NameandTitleOrganizationalChart"/>
    <dgm:cxn modelId="{D495A533-FE35-48B2-A078-AAABD7D66B68}" type="presParOf" srcId="{35BAC8B9-D59F-478A-947E-B54FD18C74FC}" destId="{EDB0BA79-456C-4124-8BA6-F683F86C76AF}" srcOrd="0" destOrd="0" presId="urn:microsoft.com/office/officeart/2008/layout/NameandTitleOrganizationalChart"/>
    <dgm:cxn modelId="{5E25EAF4-2095-43AC-82DD-BEF67CA1B315}" type="presParOf" srcId="{EDB0BA79-456C-4124-8BA6-F683F86C76AF}" destId="{48512F5A-D5EB-451F-A58E-D540BFDCBCEE}" srcOrd="0" destOrd="0" presId="urn:microsoft.com/office/officeart/2008/layout/NameandTitleOrganizationalChart"/>
    <dgm:cxn modelId="{C791D13D-2C68-46AF-AE85-DA0C5A2B3185}" type="presParOf" srcId="{EDB0BA79-456C-4124-8BA6-F683F86C76AF}" destId="{26C6101E-D80C-47E0-A78D-38E94B77B0CF}" srcOrd="1" destOrd="0" presId="urn:microsoft.com/office/officeart/2008/layout/NameandTitleOrganizationalChart"/>
    <dgm:cxn modelId="{5AFA5771-10AE-4F40-A7A0-ADBB79DD56CD}" type="presParOf" srcId="{EDB0BA79-456C-4124-8BA6-F683F86C76AF}" destId="{D786DB90-CA3F-4368-BCF7-0FCE2D9E0670}" srcOrd="2" destOrd="0" presId="urn:microsoft.com/office/officeart/2008/layout/NameandTitleOrganizationalChart"/>
    <dgm:cxn modelId="{5F212FAC-DD54-4365-92F3-81244A0A2C6E}" type="presParOf" srcId="{35BAC8B9-D59F-478A-947E-B54FD18C74FC}" destId="{7A95FB4C-3F88-4F70-96AE-AA71407ACBD4}" srcOrd="1" destOrd="0" presId="urn:microsoft.com/office/officeart/2008/layout/NameandTitleOrganizationalChart"/>
    <dgm:cxn modelId="{5D151F0A-8359-4944-BE48-083C902E80D7}" type="presParOf" srcId="{35BAC8B9-D59F-478A-947E-B54FD18C74FC}" destId="{643D815B-CEBD-4C00-A2DC-39ABB4CD911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82352-580D-4DD6-9CB5-8A3EACD29DB5}">
      <dsp:nvSpPr>
        <dsp:cNvPr id="0" name=""/>
        <dsp:cNvSpPr/>
      </dsp:nvSpPr>
      <dsp:spPr>
        <a:xfrm rot="16200000">
          <a:off x="1242214" y="-1242214"/>
          <a:ext cx="2115279" cy="459970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National Heat Study</a:t>
          </a:r>
        </a:p>
      </dsp:txBody>
      <dsp:txXfrm rot="5400000">
        <a:off x="-1" y="1"/>
        <a:ext cx="4599709" cy="1586459"/>
      </dsp:txXfrm>
    </dsp:sp>
    <dsp:sp modelId="{613143DE-38A4-4E39-B15C-B185431AF1F7}">
      <dsp:nvSpPr>
        <dsp:cNvPr id="0" name=""/>
        <dsp:cNvSpPr/>
      </dsp:nvSpPr>
      <dsp:spPr>
        <a:xfrm>
          <a:off x="4599709" y="0"/>
          <a:ext cx="4599709" cy="2115279"/>
        </a:xfrm>
        <a:prstGeom prst="round1Rect">
          <a:avLst/>
        </a:prstGeom>
        <a:solidFill>
          <a:schemeClr val="accent2">
            <a:hueOff val="-1380726"/>
            <a:satOff val="-5038"/>
            <a:lumOff val="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Climate Action Plan 2021</a:t>
          </a:r>
        </a:p>
      </dsp:txBody>
      <dsp:txXfrm>
        <a:off x="4599709" y="0"/>
        <a:ext cx="4599709" cy="1586459"/>
      </dsp:txXfrm>
    </dsp:sp>
    <dsp:sp modelId="{B0A87216-2C76-4C4C-BF8D-029AEEA88103}">
      <dsp:nvSpPr>
        <dsp:cNvPr id="0" name=""/>
        <dsp:cNvSpPr/>
      </dsp:nvSpPr>
      <dsp:spPr>
        <a:xfrm rot="10800000">
          <a:off x="0" y="2115279"/>
          <a:ext cx="4599709" cy="2115279"/>
        </a:xfrm>
        <a:prstGeom prst="round1Rect">
          <a:avLst/>
        </a:prstGeom>
        <a:solidFill>
          <a:schemeClr val="accent2">
            <a:hueOff val="-2761452"/>
            <a:satOff val="-10075"/>
            <a:lumOff val="22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 err="1"/>
            <a:t>REPowerEU</a:t>
          </a:r>
          <a:endParaRPr lang="en-IE" sz="2800" kern="1200" dirty="0"/>
        </a:p>
      </dsp:txBody>
      <dsp:txXfrm rot="10800000">
        <a:off x="0" y="2644098"/>
        <a:ext cx="4599709" cy="1586459"/>
      </dsp:txXfrm>
    </dsp:sp>
    <dsp:sp modelId="{18FC8067-3992-460A-AAE3-A9EF9E43FDB1}">
      <dsp:nvSpPr>
        <dsp:cNvPr id="0" name=""/>
        <dsp:cNvSpPr/>
      </dsp:nvSpPr>
      <dsp:spPr>
        <a:xfrm rot="5400000">
          <a:off x="5841924" y="873064"/>
          <a:ext cx="2115279" cy="4599709"/>
        </a:xfrm>
        <a:prstGeom prst="round1Rect">
          <a:avLst/>
        </a:prstGeom>
        <a:solidFill>
          <a:schemeClr val="accent2">
            <a:hueOff val="-4142178"/>
            <a:satOff val="-15113"/>
            <a:lumOff val="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National Energy Security Framework</a:t>
          </a:r>
        </a:p>
      </dsp:txBody>
      <dsp:txXfrm rot="-5400000">
        <a:off x="4599708" y="2644098"/>
        <a:ext cx="4599709" cy="1586459"/>
      </dsp:txXfrm>
    </dsp:sp>
    <dsp:sp modelId="{DB025990-9AD1-4662-B908-39F9561C284C}">
      <dsp:nvSpPr>
        <dsp:cNvPr id="0" name=""/>
        <dsp:cNvSpPr/>
      </dsp:nvSpPr>
      <dsp:spPr>
        <a:xfrm>
          <a:off x="3219796" y="1586459"/>
          <a:ext cx="2759825" cy="105763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800" kern="1200" dirty="0"/>
            <a:t>1.6TWh Biomethane</a:t>
          </a:r>
        </a:p>
      </dsp:txBody>
      <dsp:txXfrm>
        <a:off x="3271426" y="1638089"/>
        <a:ext cx="2656565" cy="954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D400-0893-4863-9C95-D6200E7059D1}">
      <dsp:nvSpPr>
        <dsp:cNvPr id="0" name=""/>
        <dsp:cNvSpPr/>
      </dsp:nvSpPr>
      <dsp:spPr>
        <a:xfrm>
          <a:off x="5139276" y="1572981"/>
          <a:ext cx="182817" cy="898434"/>
        </a:xfrm>
        <a:custGeom>
          <a:avLst/>
          <a:gdLst/>
          <a:ahLst/>
          <a:cxnLst/>
          <a:rect l="0" t="0" r="0" b="0"/>
          <a:pathLst>
            <a:path>
              <a:moveTo>
                <a:pt x="182817" y="0"/>
              </a:moveTo>
              <a:lnTo>
                <a:pt x="182817" y="898434"/>
              </a:lnTo>
              <a:lnTo>
                <a:pt x="0" y="8984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29C0C-1706-41F5-BC82-7A531F46D4C6}">
      <dsp:nvSpPr>
        <dsp:cNvPr id="0" name=""/>
        <dsp:cNvSpPr/>
      </dsp:nvSpPr>
      <dsp:spPr>
        <a:xfrm>
          <a:off x="5322094" y="1572981"/>
          <a:ext cx="4310295" cy="1796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52"/>
              </a:lnTo>
              <a:lnTo>
                <a:pt x="4310295" y="1614052"/>
              </a:lnTo>
              <a:lnTo>
                <a:pt x="4310295" y="1796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E6490-03DF-4858-A50E-7873386A4881}">
      <dsp:nvSpPr>
        <dsp:cNvPr id="0" name=""/>
        <dsp:cNvSpPr/>
      </dsp:nvSpPr>
      <dsp:spPr>
        <a:xfrm>
          <a:off x="5322094" y="1572981"/>
          <a:ext cx="2280069" cy="1796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52"/>
              </a:lnTo>
              <a:lnTo>
                <a:pt x="2280069" y="1614052"/>
              </a:lnTo>
              <a:lnTo>
                <a:pt x="2280069" y="1796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06B9B-9212-411C-BC02-FA1A272ABD0B}">
      <dsp:nvSpPr>
        <dsp:cNvPr id="0" name=""/>
        <dsp:cNvSpPr/>
      </dsp:nvSpPr>
      <dsp:spPr>
        <a:xfrm>
          <a:off x="5322094" y="1572981"/>
          <a:ext cx="249843" cy="1796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52"/>
              </a:lnTo>
              <a:lnTo>
                <a:pt x="249843" y="1614052"/>
              </a:lnTo>
              <a:lnTo>
                <a:pt x="249843" y="1796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37E71-96D8-477A-8D24-975B834C1BC7}">
      <dsp:nvSpPr>
        <dsp:cNvPr id="0" name=""/>
        <dsp:cNvSpPr/>
      </dsp:nvSpPr>
      <dsp:spPr>
        <a:xfrm>
          <a:off x="3429064" y="1572981"/>
          <a:ext cx="1893029" cy="1796869"/>
        </a:xfrm>
        <a:custGeom>
          <a:avLst/>
          <a:gdLst/>
          <a:ahLst/>
          <a:cxnLst/>
          <a:rect l="0" t="0" r="0" b="0"/>
          <a:pathLst>
            <a:path>
              <a:moveTo>
                <a:pt x="1893029" y="0"/>
              </a:moveTo>
              <a:lnTo>
                <a:pt x="1893029" y="1614052"/>
              </a:lnTo>
              <a:lnTo>
                <a:pt x="0" y="1614052"/>
              </a:lnTo>
              <a:lnTo>
                <a:pt x="0" y="1796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331E4-341A-4C42-8016-474327E2A311}">
      <dsp:nvSpPr>
        <dsp:cNvPr id="0" name=""/>
        <dsp:cNvSpPr/>
      </dsp:nvSpPr>
      <dsp:spPr>
        <a:xfrm>
          <a:off x="1119490" y="1572981"/>
          <a:ext cx="4202603" cy="1796869"/>
        </a:xfrm>
        <a:custGeom>
          <a:avLst/>
          <a:gdLst/>
          <a:ahLst/>
          <a:cxnLst/>
          <a:rect l="0" t="0" r="0" b="0"/>
          <a:pathLst>
            <a:path>
              <a:moveTo>
                <a:pt x="4202603" y="0"/>
              </a:moveTo>
              <a:lnTo>
                <a:pt x="4202603" y="1614052"/>
              </a:lnTo>
              <a:lnTo>
                <a:pt x="0" y="1614052"/>
              </a:lnTo>
              <a:lnTo>
                <a:pt x="0" y="1796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20110-DA62-4471-99A8-0F6A9944ADCB}">
      <dsp:nvSpPr>
        <dsp:cNvPr id="0" name=""/>
        <dsp:cNvSpPr/>
      </dsp:nvSpPr>
      <dsp:spPr>
        <a:xfrm>
          <a:off x="3185189" y="507380"/>
          <a:ext cx="4273808" cy="1065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05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Energy: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Built Environment, Energy Regulation and Retail Energy Markets</a:t>
          </a:r>
        </a:p>
      </dsp:txBody>
      <dsp:txXfrm>
        <a:off x="3185189" y="507380"/>
        <a:ext cx="4273808" cy="1065601"/>
      </dsp:txXfrm>
    </dsp:sp>
    <dsp:sp modelId="{71869EF0-E77E-40B5-8AEE-BCCFAFD6CD2D}">
      <dsp:nvSpPr>
        <dsp:cNvPr id="0" name=""/>
        <dsp:cNvSpPr/>
      </dsp:nvSpPr>
      <dsp:spPr>
        <a:xfrm>
          <a:off x="6225422" y="1257820"/>
          <a:ext cx="1361938" cy="261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900" kern="1200" dirty="0"/>
            <a:t>Assistant Secretary</a:t>
          </a:r>
        </a:p>
      </dsp:txBody>
      <dsp:txXfrm>
        <a:off x="6225422" y="1257820"/>
        <a:ext cx="1361938" cy="261167"/>
      </dsp:txXfrm>
    </dsp:sp>
    <dsp:sp modelId="{A0B47713-B3AB-4656-AF0C-B4290C3ED56F}">
      <dsp:nvSpPr>
        <dsp:cNvPr id="0" name=""/>
        <dsp:cNvSpPr/>
      </dsp:nvSpPr>
      <dsp:spPr>
        <a:xfrm>
          <a:off x="103839" y="3369851"/>
          <a:ext cx="2031301" cy="1066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05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Renewable Energy Directive</a:t>
          </a:r>
        </a:p>
      </dsp:txBody>
      <dsp:txXfrm>
        <a:off x="103839" y="3369851"/>
        <a:ext cx="2031301" cy="1066243"/>
      </dsp:txXfrm>
    </dsp:sp>
    <dsp:sp modelId="{113B12F0-FE28-4A6C-A2C3-379ADFEFE617}">
      <dsp:nvSpPr>
        <dsp:cNvPr id="0" name=""/>
        <dsp:cNvSpPr/>
      </dsp:nvSpPr>
      <dsp:spPr>
        <a:xfrm>
          <a:off x="665510" y="4120612"/>
          <a:ext cx="1361938" cy="261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Assistant Principal</a:t>
          </a:r>
        </a:p>
      </dsp:txBody>
      <dsp:txXfrm>
        <a:off x="665510" y="4120612"/>
        <a:ext cx="1361938" cy="261167"/>
      </dsp:txXfrm>
    </dsp:sp>
    <dsp:sp modelId="{874C987B-017F-427C-9293-2B8515504F17}">
      <dsp:nvSpPr>
        <dsp:cNvPr id="0" name=""/>
        <dsp:cNvSpPr/>
      </dsp:nvSpPr>
      <dsp:spPr>
        <a:xfrm>
          <a:off x="2500774" y="3369851"/>
          <a:ext cx="1856579" cy="1065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05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Business and Public Sector Energy Efficiency</a:t>
          </a:r>
        </a:p>
      </dsp:txBody>
      <dsp:txXfrm>
        <a:off x="2500774" y="3369851"/>
        <a:ext cx="1856579" cy="1065601"/>
      </dsp:txXfrm>
    </dsp:sp>
    <dsp:sp modelId="{E4C8D0F2-3254-423F-89CE-FEA72765EF4D}">
      <dsp:nvSpPr>
        <dsp:cNvPr id="0" name=""/>
        <dsp:cNvSpPr/>
      </dsp:nvSpPr>
      <dsp:spPr>
        <a:xfrm>
          <a:off x="3046518" y="4163153"/>
          <a:ext cx="1361938" cy="261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Assistant Principal</a:t>
          </a:r>
        </a:p>
      </dsp:txBody>
      <dsp:txXfrm>
        <a:off x="3046518" y="4163153"/>
        <a:ext cx="1361938" cy="261167"/>
      </dsp:txXfrm>
    </dsp:sp>
    <dsp:sp modelId="{6DD76025-31E4-4B21-A32C-12D2C95217BC}">
      <dsp:nvSpPr>
        <dsp:cNvPr id="0" name=""/>
        <dsp:cNvSpPr/>
      </dsp:nvSpPr>
      <dsp:spPr>
        <a:xfrm>
          <a:off x="4722988" y="3369851"/>
          <a:ext cx="1697898" cy="1065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05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District Heating</a:t>
          </a:r>
        </a:p>
      </dsp:txBody>
      <dsp:txXfrm>
        <a:off x="4722988" y="3369851"/>
        <a:ext cx="1697898" cy="1065601"/>
      </dsp:txXfrm>
    </dsp:sp>
    <dsp:sp modelId="{1063FE3A-D6D4-430B-ACBC-3DFBAE4D9CF8}">
      <dsp:nvSpPr>
        <dsp:cNvPr id="0" name=""/>
        <dsp:cNvSpPr/>
      </dsp:nvSpPr>
      <dsp:spPr>
        <a:xfrm>
          <a:off x="5117958" y="4120291"/>
          <a:ext cx="1361938" cy="261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Assistant Principal</a:t>
          </a:r>
        </a:p>
      </dsp:txBody>
      <dsp:txXfrm>
        <a:off x="5117958" y="4120291"/>
        <a:ext cx="1361938" cy="261167"/>
      </dsp:txXfrm>
    </dsp:sp>
    <dsp:sp modelId="{527F2A5E-A9EA-4B2E-AC71-D315B5EEEA67}">
      <dsp:nvSpPr>
        <dsp:cNvPr id="0" name=""/>
        <dsp:cNvSpPr/>
      </dsp:nvSpPr>
      <dsp:spPr>
        <a:xfrm>
          <a:off x="6845531" y="3369851"/>
          <a:ext cx="1513265" cy="1065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05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Renewable Heat Policy</a:t>
          </a:r>
        </a:p>
      </dsp:txBody>
      <dsp:txXfrm>
        <a:off x="6845531" y="3369851"/>
        <a:ext cx="1513265" cy="1065601"/>
      </dsp:txXfrm>
    </dsp:sp>
    <dsp:sp modelId="{12976830-D2D4-460A-9217-925D644BB04A}">
      <dsp:nvSpPr>
        <dsp:cNvPr id="0" name=""/>
        <dsp:cNvSpPr/>
      </dsp:nvSpPr>
      <dsp:spPr>
        <a:xfrm>
          <a:off x="7148184" y="4120291"/>
          <a:ext cx="1361938" cy="261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Assistant Principal</a:t>
          </a:r>
        </a:p>
      </dsp:txBody>
      <dsp:txXfrm>
        <a:off x="7148184" y="4120291"/>
        <a:ext cx="1361938" cy="261167"/>
      </dsp:txXfrm>
    </dsp:sp>
    <dsp:sp modelId="{E30F480F-0E1B-4AE8-B3F5-814EF2E88499}">
      <dsp:nvSpPr>
        <dsp:cNvPr id="0" name=""/>
        <dsp:cNvSpPr/>
      </dsp:nvSpPr>
      <dsp:spPr>
        <a:xfrm>
          <a:off x="8875756" y="3369851"/>
          <a:ext cx="1513265" cy="10656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05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RHO / Biomethane</a:t>
          </a:r>
        </a:p>
      </dsp:txBody>
      <dsp:txXfrm>
        <a:off x="8875756" y="3369851"/>
        <a:ext cx="1513265" cy="1065601"/>
      </dsp:txXfrm>
    </dsp:sp>
    <dsp:sp modelId="{A62D3CEE-AD09-48D4-B4A7-E1898556A5C0}">
      <dsp:nvSpPr>
        <dsp:cNvPr id="0" name=""/>
        <dsp:cNvSpPr/>
      </dsp:nvSpPr>
      <dsp:spPr>
        <a:xfrm>
          <a:off x="9178409" y="4120291"/>
          <a:ext cx="1361938" cy="261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000" kern="1200" dirty="0"/>
            <a:t>Assistant Principal</a:t>
          </a:r>
        </a:p>
      </dsp:txBody>
      <dsp:txXfrm>
        <a:off x="9178409" y="4120291"/>
        <a:ext cx="1361938" cy="261167"/>
      </dsp:txXfrm>
    </dsp:sp>
    <dsp:sp modelId="{48512F5A-D5EB-451F-A58E-D540BFDCBCEE}">
      <dsp:nvSpPr>
        <dsp:cNvPr id="0" name=""/>
        <dsp:cNvSpPr/>
      </dsp:nvSpPr>
      <dsp:spPr>
        <a:xfrm>
          <a:off x="3082144" y="1938615"/>
          <a:ext cx="2057132" cy="1065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056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dirty="0"/>
            <a:t>Heat and Business Energy Efficiency Division</a:t>
          </a:r>
        </a:p>
      </dsp:txBody>
      <dsp:txXfrm>
        <a:off x="3082144" y="1938615"/>
        <a:ext cx="2057132" cy="1065601"/>
      </dsp:txXfrm>
    </dsp:sp>
    <dsp:sp modelId="{26C6101E-D80C-47E0-A78D-38E94B77B0CF}">
      <dsp:nvSpPr>
        <dsp:cNvPr id="0" name=""/>
        <dsp:cNvSpPr/>
      </dsp:nvSpPr>
      <dsp:spPr>
        <a:xfrm>
          <a:off x="3656731" y="2689055"/>
          <a:ext cx="1361938" cy="2611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Principal Officer</a:t>
          </a:r>
        </a:p>
      </dsp:txBody>
      <dsp:txXfrm>
        <a:off x="3656731" y="2689055"/>
        <a:ext cx="1361938" cy="26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5CAD9-0D7D-427A-96AB-1EB19F6C5A1A}" type="datetimeFigureOut">
              <a:rPr lang="en-IE" smtClean="0"/>
              <a:t>30/05/2022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AF17-CF0E-46AE-AE97-966416AA903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860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628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925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093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789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67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0400" lvl="7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338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12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9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013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3114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AF17-CF0E-46AE-AE97-966416AA903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39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1785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4" y="561451"/>
            <a:ext cx="4372074" cy="14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5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7999"/>
            <a:ext cx="5616575" cy="2115822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03925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884500" y="4030011"/>
            <a:ext cx="2736000" cy="2070000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0725" y="1777999"/>
            <a:ext cx="4928394" cy="4322012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720725" y="6305902"/>
            <a:ext cx="621323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>
                <a:latin typeface="+mn-lt"/>
              </a:rPr>
              <a:t>An </a:t>
            </a:r>
            <a:r>
              <a:rPr lang="en-IE" sz="900" b="1" dirty="0" err="1">
                <a:latin typeface="+mn-lt"/>
              </a:rPr>
              <a:t>Roinn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Comhshaoil</a:t>
            </a:r>
            <a:r>
              <a:rPr lang="en-IE" sz="900" b="1" dirty="0">
                <a:latin typeface="+mn-lt"/>
              </a:rPr>
              <a:t>, </a:t>
            </a:r>
            <a:r>
              <a:rPr lang="en-IE" sz="900" b="1" dirty="0" err="1">
                <a:latin typeface="+mn-lt"/>
              </a:rPr>
              <a:t>Aeráide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agus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Cumarsáide</a:t>
            </a:r>
            <a:r>
              <a:rPr lang="en-IE" sz="900" b="1" dirty="0">
                <a:latin typeface="+mn-lt"/>
              </a:rPr>
              <a:t> | </a:t>
            </a:r>
            <a:r>
              <a:rPr lang="en-IE" sz="900" b="0" dirty="0">
                <a:latin typeface="+mn-lt"/>
              </a:rPr>
              <a:t>Department of the Environment, Climate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5120966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0430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8071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4" y="551577"/>
            <a:ext cx="4435198" cy="1483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54485" y="1907006"/>
            <a:ext cx="9448515" cy="26195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="0" i="0" cap="none" spc="-136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54485" y="4741162"/>
            <a:ext cx="9448515" cy="15034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16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16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12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12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8550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1275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2961925" y="6305902"/>
            <a:ext cx="6006452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GB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GB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Comhshaoil</a:t>
            </a:r>
            <a:r>
              <a:rPr lang="en-GB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,</a:t>
            </a:r>
            <a:r>
              <a:rPr lang="en-GB" sz="900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 b="1" baseline="0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Aeráide</a:t>
            </a:r>
            <a:r>
              <a:rPr lang="en-GB" sz="900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 b="1" baseline="0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GB" sz="900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sz="900" b="1" baseline="0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Cumarsáide</a:t>
            </a:r>
            <a:r>
              <a:rPr lang="en-GB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sz="90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 </a:t>
            </a:r>
            <a:r>
              <a:rPr lang="en-US" sz="90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the Environment,</a:t>
            </a:r>
            <a:r>
              <a:rPr lang="en-US" sz="900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Climate and Communications</a:t>
            </a:r>
            <a:endParaRPr sz="900"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39009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924854" y="2003258"/>
            <a:ext cx="8386795" cy="407269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9000" b="0" i="0" cap="none" spc="-15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61925" y="804378"/>
            <a:ext cx="7604475" cy="374183"/>
          </a:xfrm>
          <a:prstGeom prst="rect">
            <a:avLst/>
          </a:prstGeom>
        </p:spPr>
        <p:txBody>
          <a:bodyPr/>
          <a:lstStyle>
            <a:lvl1pPr algn="l">
              <a:defRPr sz="1400" b="0" i="0" spc="-5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1275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77850" y="1353185"/>
            <a:ext cx="1854200" cy="4570362"/>
          </a:xfrm>
          <a:prstGeom prst="rect">
            <a:avLst/>
          </a:prstGeom>
        </p:spPr>
        <p:txBody>
          <a:bodyPr anchor="t"/>
          <a:lstStyle>
            <a:lvl1pPr>
              <a:defRPr sz="205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2961925" y="6305902"/>
            <a:ext cx="6006452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sz="900" b="1" dirty="0">
                <a:latin typeface="+mn-lt"/>
              </a:rPr>
              <a:t>An </a:t>
            </a:r>
            <a:r>
              <a:rPr lang="en-GB" sz="900" b="1" dirty="0" err="1">
                <a:latin typeface="+mn-lt"/>
              </a:rPr>
              <a:t>Roinn</a:t>
            </a:r>
            <a:r>
              <a:rPr lang="en-GB" sz="900" b="1" dirty="0">
                <a:latin typeface="+mn-lt"/>
              </a:rPr>
              <a:t> </a:t>
            </a:r>
            <a:r>
              <a:rPr lang="en-GB" sz="900" b="1" dirty="0" err="1">
                <a:latin typeface="+mn-lt"/>
              </a:rPr>
              <a:t>Comhshaoil</a:t>
            </a:r>
            <a:r>
              <a:rPr lang="en-GB" sz="900" b="1" dirty="0">
                <a:latin typeface="+mn-lt"/>
              </a:rPr>
              <a:t>,</a:t>
            </a:r>
            <a:r>
              <a:rPr lang="en-GB" sz="900" b="1" baseline="0" dirty="0">
                <a:latin typeface="+mn-lt"/>
              </a:rPr>
              <a:t> </a:t>
            </a:r>
            <a:r>
              <a:rPr lang="en-GB" sz="900" b="1" baseline="0" dirty="0" err="1">
                <a:latin typeface="+mn-lt"/>
              </a:rPr>
              <a:t>Aeráide</a:t>
            </a:r>
            <a:r>
              <a:rPr lang="en-GB" sz="900" b="1" baseline="0" dirty="0">
                <a:latin typeface="+mn-lt"/>
              </a:rPr>
              <a:t> </a:t>
            </a:r>
            <a:r>
              <a:rPr lang="en-GB" sz="900" b="1" baseline="0" dirty="0" err="1">
                <a:latin typeface="+mn-lt"/>
              </a:rPr>
              <a:t>agus</a:t>
            </a:r>
            <a:r>
              <a:rPr lang="en-GB" sz="900" b="1" baseline="0" dirty="0">
                <a:latin typeface="+mn-lt"/>
              </a:rPr>
              <a:t> </a:t>
            </a:r>
            <a:r>
              <a:rPr lang="en-GB" sz="900" b="1" baseline="0" dirty="0" err="1">
                <a:latin typeface="+mn-lt"/>
              </a:rPr>
              <a:t>Cumarsáide</a:t>
            </a:r>
            <a:r>
              <a:rPr lang="en-GB" sz="900" b="1" baseline="0" dirty="0">
                <a:latin typeface="+mn-lt"/>
              </a:rPr>
              <a:t> </a:t>
            </a:r>
            <a:r>
              <a:rPr sz="900" dirty="0">
                <a:latin typeface="+mn-lt"/>
              </a:rPr>
              <a:t>| </a:t>
            </a:r>
            <a:r>
              <a:rPr lang="en-US" sz="900" dirty="0">
                <a:latin typeface="+mn-lt"/>
              </a:rPr>
              <a:t>Department of the Environment,</a:t>
            </a:r>
            <a:r>
              <a:rPr lang="en-US" sz="900" baseline="0" dirty="0">
                <a:latin typeface="+mn-lt"/>
              </a:rPr>
              <a:t> Climate and Communications</a:t>
            </a:r>
            <a:endParaRPr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47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24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720725" y="6305902"/>
            <a:ext cx="621323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t>‹#›</a:t>
            </a:fld>
            <a:r>
              <a:rPr lang="en-GB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Roinn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Comhshaoil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,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Aeráide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agus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IE" sz="900" b="1" dirty="0" err="1">
                <a:solidFill>
                  <a:schemeClr val="bg1">
                    <a:alpha val="45000"/>
                  </a:schemeClr>
                </a:solidFill>
                <a:latin typeface="+mn-lt"/>
              </a:rPr>
              <a:t>Cumarsáide</a:t>
            </a:r>
            <a:r>
              <a:rPr lang="en-IE" sz="900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| </a:t>
            </a:r>
            <a:r>
              <a:rPr lang="en-IE" sz="900" b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the Environment, Climate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8236337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1800" y="4044950"/>
            <a:ext cx="10490200" cy="28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8100"/>
            <a:ext cx="6502400" cy="1739900"/>
          </a:xfrm>
          <a:prstGeom prst="rect">
            <a:avLst/>
          </a:prstGeom>
        </p:spPr>
      </p:pic>
      <p:sp>
        <p:nvSpPr>
          <p:cNvPr id="10" name="Rialtas na hÉireann | Government of Ireland"/>
          <p:cNvSpPr txBox="1"/>
          <p:nvPr userDrawn="1"/>
        </p:nvSpPr>
        <p:spPr>
          <a:xfrm>
            <a:off x="720725" y="6236654"/>
            <a:ext cx="621323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>
                <a:latin typeface="+mn-lt"/>
              </a:rPr>
              <a:t>An </a:t>
            </a:r>
            <a:r>
              <a:rPr lang="en-IE" sz="900" b="1" dirty="0" err="1">
                <a:latin typeface="+mn-lt"/>
              </a:rPr>
              <a:t>Roinn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Comhshaoil</a:t>
            </a:r>
            <a:r>
              <a:rPr lang="en-IE" sz="900" b="1" dirty="0">
                <a:latin typeface="+mn-lt"/>
              </a:rPr>
              <a:t>, </a:t>
            </a:r>
            <a:r>
              <a:rPr lang="en-IE" sz="900" b="1" dirty="0" err="1">
                <a:latin typeface="+mn-lt"/>
              </a:rPr>
              <a:t>Aeráide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agus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Cumarsáide</a:t>
            </a:r>
            <a:r>
              <a:rPr lang="en-IE" sz="900" b="1" dirty="0">
                <a:latin typeface="+mn-lt"/>
              </a:rPr>
              <a:t> | </a:t>
            </a:r>
            <a:r>
              <a:rPr lang="en-IE" sz="900" b="0" dirty="0">
                <a:latin typeface="+mn-lt"/>
              </a:rPr>
              <a:t>Department of the Environment, Climate and Communications</a:t>
            </a:r>
          </a:p>
          <a:p>
            <a:endParaRPr sz="900" dirty="0">
              <a:latin typeface="+mn-lt"/>
            </a:endParaRP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24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376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20726" y="1778000"/>
            <a:ext cx="9885112" cy="4376153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9000" b="0" i="0" spc="-43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2200" b="0" i="0" spc="-43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609600" indent="-3048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914400" indent="-3048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22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1206500" indent="-304800" algn="l">
              <a:buClr>
                <a:srgbClr val="929292"/>
              </a:buClr>
              <a:buSzPct val="100000"/>
              <a:buChar char="–"/>
              <a:defRPr sz="22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24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720725" y="6305902"/>
            <a:ext cx="621323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>
                <a:latin typeface="+mn-lt"/>
              </a:rPr>
              <a:t>An </a:t>
            </a:r>
            <a:r>
              <a:rPr lang="en-IE" sz="900" b="1" dirty="0" err="1">
                <a:latin typeface="+mn-lt"/>
              </a:rPr>
              <a:t>Roinn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Comhshaoil</a:t>
            </a:r>
            <a:r>
              <a:rPr lang="en-IE" sz="900" b="1" dirty="0">
                <a:latin typeface="+mn-lt"/>
              </a:rPr>
              <a:t>, </a:t>
            </a:r>
            <a:r>
              <a:rPr lang="en-IE" sz="900" b="1" dirty="0" err="1">
                <a:latin typeface="+mn-lt"/>
              </a:rPr>
              <a:t>Aeráide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agus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Cumarsáide</a:t>
            </a:r>
            <a:r>
              <a:rPr lang="en-IE" sz="900" b="1" dirty="0">
                <a:latin typeface="+mn-lt"/>
              </a:rPr>
              <a:t> | </a:t>
            </a:r>
            <a:r>
              <a:rPr lang="en-IE" sz="900" b="0" dirty="0">
                <a:latin typeface="+mn-lt"/>
              </a:rPr>
              <a:t>Department of the Environment, Climate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34309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800" b="1" cap="none" spc="-9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1778000"/>
            <a:ext cx="5616575" cy="4322011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49" y="1778000"/>
            <a:ext cx="4928394" cy="4322011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720725" y="6236654"/>
            <a:ext cx="621323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>
                <a:latin typeface="+mn-lt"/>
              </a:rPr>
              <a:t>An </a:t>
            </a:r>
            <a:r>
              <a:rPr lang="en-IE" sz="900" b="1" dirty="0" err="1">
                <a:latin typeface="+mn-lt"/>
              </a:rPr>
              <a:t>Roinn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Comhshaoil</a:t>
            </a:r>
            <a:r>
              <a:rPr lang="en-IE" sz="900" b="1" dirty="0">
                <a:latin typeface="+mn-lt"/>
              </a:rPr>
              <a:t>, </a:t>
            </a:r>
            <a:r>
              <a:rPr lang="en-IE" sz="900" b="1" dirty="0" err="1">
                <a:latin typeface="+mn-lt"/>
              </a:rPr>
              <a:t>Aeráide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agus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Cumarsáide</a:t>
            </a:r>
            <a:r>
              <a:rPr lang="en-IE" sz="900" b="1" dirty="0">
                <a:latin typeface="+mn-lt"/>
              </a:rPr>
              <a:t> | </a:t>
            </a:r>
            <a:r>
              <a:rPr lang="en-IE" sz="900" b="0" dirty="0">
                <a:latin typeface="+mn-lt"/>
              </a:rPr>
              <a:t>Department of the Environment, Climate and Communications</a:t>
            </a:r>
          </a:p>
          <a:p>
            <a:endParaRPr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0215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1078556"/>
            <a:ext cx="4938670" cy="145062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35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5" y="417689"/>
            <a:ext cx="5821491" cy="5698949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0725" y="473075"/>
            <a:ext cx="4938629" cy="404255"/>
          </a:xfrm>
          <a:prstGeom prst="rect">
            <a:avLst/>
          </a:prstGeom>
        </p:spPr>
        <p:txBody>
          <a:bodyPr/>
          <a:lstStyle>
            <a:lvl1pPr algn="l">
              <a:defRPr sz="1750" b="1">
                <a:solidFill>
                  <a:srgbClr val="B3B6A7"/>
                </a:solidFill>
                <a:latin typeface="+mn-lt"/>
              </a:defRPr>
            </a:lvl1pPr>
            <a:lvl2pPr algn="l">
              <a:defRPr sz="1750" b="1">
                <a:latin typeface="+mn-lt"/>
              </a:defRPr>
            </a:lvl2pPr>
            <a:lvl3pPr algn="l">
              <a:defRPr sz="1750" b="1">
                <a:latin typeface="+mn-lt"/>
              </a:defRPr>
            </a:lvl3pPr>
            <a:lvl4pPr algn="l">
              <a:defRPr sz="1750" b="1">
                <a:latin typeface="+mn-lt"/>
              </a:defRPr>
            </a:lvl4pPr>
            <a:lvl5pPr algn="l">
              <a:defRPr sz="175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044" y="2681288"/>
            <a:ext cx="4928394" cy="3435350"/>
          </a:xfrm>
          <a:prstGeom prst="rect">
            <a:avLst/>
          </a:prstGeom>
        </p:spPr>
        <p:txBody>
          <a:bodyPr/>
          <a:lstStyle>
            <a:lvl1pPr algn="l">
              <a:defRPr sz="3000" spc="-80" baseline="0">
                <a:solidFill>
                  <a:srgbClr val="5E5E5E"/>
                </a:solidFill>
                <a:latin typeface="+mn-lt"/>
              </a:defRPr>
            </a:lvl1pPr>
            <a:lvl2pPr marL="0" indent="-428625" algn="l">
              <a:buClr>
                <a:srgbClr val="83BE41"/>
              </a:buClr>
              <a:buFont typeface=".AppleSystemUIFont" charset="-120"/>
              <a:buChar char="—"/>
              <a:defRPr sz="3000" spc="-80" baseline="0">
                <a:solidFill>
                  <a:srgbClr val="5E5E5E"/>
                </a:solidFill>
                <a:latin typeface="+mn-lt"/>
              </a:defRPr>
            </a:lvl2pPr>
            <a:lvl3pPr marL="720000" indent="-428625" algn="l">
              <a:buClr>
                <a:srgbClr val="83BE41"/>
              </a:buClr>
              <a:buFont typeface=".AppleSystemUIFont" charset="-120"/>
              <a:buChar char="—"/>
              <a:defRPr sz="3000" i="1" spc="-80" baseline="0">
                <a:solidFill>
                  <a:srgbClr val="5E5E5E"/>
                </a:solidFill>
                <a:latin typeface="+mn-lt"/>
              </a:defRPr>
            </a:lvl3pPr>
            <a:lvl4pPr marL="1080000" indent="-342900" algn="l">
              <a:buClr>
                <a:srgbClr val="83BE41"/>
              </a:buClr>
              <a:buFont typeface=".AppleSystemUIFont" charset="-120"/>
              <a:buChar char="—"/>
              <a:defRPr sz="2400" spc="-80" baseline="0">
                <a:solidFill>
                  <a:srgbClr val="5E5E5E"/>
                </a:solidFill>
                <a:latin typeface="+mn-lt"/>
              </a:defRPr>
            </a:lvl4pPr>
            <a:lvl5pPr marL="1530000" indent="-342900" algn="l">
              <a:buClr>
                <a:srgbClr val="83BE41"/>
              </a:buClr>
              <a:buFont typeface=".AppleSystemUIFont" charset="-120"/>
              <a:buChar char="–"/>
              <a:defRPr sz="2400" i="1" spc="-8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720725" y="6236654"/>
            <a:ext cx="6213239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>
                <a:latin typeface="+mn-lt"/>
              </a:rPr>
              <a:t>  </a:t>
            </a:r>
            <a:r>
              <a:rPr lang="en-IE" sz="900" b="1" dirty="0">
                <a:latin typeface="+mn-lt"/>
              </a:rPr>
              <a:t>An </a:t>
            </a:r>
            <a:r>
              <a:rPr lang="en-IE" sz="900" b="1" dirty="0" err="1">
                <a:latin typeface="+mn-lt"/>
              </a:rPr>
              <a:t>Roinn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Comhshaoil</a:t>
            </a:r>
            <a:r>
              <a:rPr lang="en-IE" sz="900" b="1" dirty="0">
                <a:latin typeface="+mn-lt"/>
              </a:rPr>
              <a:t>, </a:t>
            </a:r>
            <a:r>
              <a:rPr lang="en-IE" sz="900" b="1" dirty="0" err="1">
                <a:latin typeface="+mn-lt"/>
              </a:rPr>
              <a:t>Aeráide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agus</a:t>
            </a:r>
            <a:r>
              <a:rPr lang="en-IE" sz="900" b="1" dirty="0">
                <a:latin typeface="+mn-lt"/>
              </a:rPr>
              <a:t> </a:t>
            </a:r>
            <a:r>
              <a:rPr lang="en-IE" sz="900" b="1" dirty="0" err="1">
                <a:latin typeface="+mn-lt"/>
              </a:rPr>
              <a:t>Cumarsáide</a:t>
            </a:r>
            <a:r>
              <a:rPr lang="en-IE" sz="900" b="1" dirty="0">
                <a:latin typeface="+mn-lt"/>
              </a:rPr>
              <a:t> | </a:t>
            </a:r>
            <a:r>
              <a:rPr lang="en-IE" sz="900" b="0" dirty="0">
                <a:latin typeface="+mn-lt"/>
              </a:rPr>
              <a:t>Department of the Environment, Climate and Communications</a:t>
            </a:r>
          </a:p>
          <a:p>
            <a:endParaRPr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84651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1854485" y="4741162"/>
            <a:ext cx="9448515" cy="15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sz="1552"/>
              <a:t>Body Level One</a:t>
            </a:r>
          </a:p>
          <a:p>
            <a:pPr lvl="1"/>
            <a:r>
              <a:rPr sz="1552"/>
              <a:t>Body Level Two</a:t>
            </a:r>
          </a:p>
          <a:p>
            <a:pPr lvl="2"/>
            <a:r>
              <a:rPr sz="1552"/>
              <a:t>Body Level Three</a:t>
            </a:r>
          </a:p>
          <a:p>
            <a:pPr lvl="3"/>
            <a:r>
              <a:rPr sz="1552"/>
              <a:t>Body Level Four</a:t>
            </a:r>
          </a:p>
          <a:p>
            <a:pPr lvl="4"/>
            <a:r>
              <a:rPr sz="1552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720725" y="6305902"/>
            <a:ext cx="4929235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sz="900" b="1" smtClean="0">
                <a:latin typeface="+mn-lt"/>
              </a:rPr>
              <a:t>‹#›</a:t>
            </a:fld>
            <a:r>
              <a:rPr lang="en-GB" sz="900" b="1" dirty="0">
                <a:latin typeface="+mn-lt"/>
              </a:rPr>
              <a:t>  An </a:t>
            </a:r>
            <a:r>
              <a:rPr lang="en-GB" sz="900" b="1" dirty="0" err="1">
                <a:latin typeface="+mn-lt"/>
              </a:rPr>
              <a:t>Roinn</a:t>
            </a:r>
            <a:r>
              <a:rPr lang="en-GB" sz="900" b="1" dirty="0">
                <a:latin typeface="+mn-lt"/>
              </a:rPr>
              <a:t> </a:t>
            </a:r>
            <a:r>
              <a:rPr lang="en-GB" sz="900" b="1" dirty="0" err="1">
                <a:latin typeface="+mn-lt"/>
              </a:rPr>
              <a:t>Talmhaíochta</a:t>
            </a:r>
            <a:r>
              <a:rPr lang="en-GB" sz="900" b="1" dirty="0">
                <a:latin typeface="+mn-lt"/>
              </a:rPr>
              <a:t>,</a:t>
            </a:r>
            <a:r>
              <a:rPr lang="en-GB" sz="900" b="1" baseline="0" dirty="0">
                <a:latin typeface="+mn-lt"/>
              </a:rPr>
              <a:t> </a:t>
            </a:r>
            <a:r>
              <a:rPr lang="en-GB" sz="900" b="1" dirty="0">
                <a:latin typeface="+mn-lt"/>
              </a:rPr>
              <a:t>Bia </a:t>
            </a:r>
            <a:r>
              <a:rPr lang="en-GB" sz="900" b="1" dirty="0" err="1">
                <a:latin typeface="+mn-lt"/>
              </a:rPr>
              <a:t>agus</a:t>
            </a:r>
            <a:r>
              <a:rPr lang="en-GB" sz="900" b="1" dirty="0">
                <a:latin typeface="+mn-lt"/>
              </a:rPr>
              <a:t> Mara </a:t>
            </a:r>
            <a:r>
              <a:rPr sz="900" dirty="0">
                <a:latin typeface="+mn-lt"/>
              </a:rPr>
              <a:t>| </a:t>
            </a:r>
            <a:r>
              <a:rPr lang="en-US" sz="900" dirty="0">
                <a:latin typeface="+mn-lt"/>
              </a:rPr>
              <a:t>Department of Agriculture,</a:t>
            </a:r>
            <a:r>
              <a:rPr lang="en-US" sz="900" baseline="0" dirty="0">
                <a:latin typeface="+mn-lt"/>
              </a:rPr>
              <a:t> </a:t>
            </a:r>
            <a:r>
              <a:rPr lang="en-US" sz="900" dirty="0">
                <a:latin typeface="+mn-lt"/>
              </a:rPr>
              <a:t>Food and the Marine</a:t>
            </a:r>
            <a:endParaRPr sz="9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4" y="475249"/>
            <a:ext cx="737274" cy="10046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1825625"/>
            <a:ext cx="96264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705521" y="371123"/>
            <a:ext cx="9641637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82329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l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-9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1143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2286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3429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4572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50" b="1" i="0" u="none" strike="noStrike" cap="all" spc="257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11430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720000" marR="0" indent="-428625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3000" b="0" i="1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1080000" marR="0" indent="-34290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2400" b="0" i="0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1440000" marR="0" indent="-342900" algn="l" defTabSz="41275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2400" b="0" i="1" u="none" strike="noStrike" cap="none" spc="-75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5715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6858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8001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914400" algn="ctr" defTabSz="41275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50" b="0" i="0" u="none" strike="noStrike" cap="none" spc="-103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3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6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9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2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5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8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1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400" algn="r" defTabSz="4127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0F619-1CA9-4458-92DA-94140A08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5" y="1907006"/>
            <a:ext cx="9448515" cy="3036469"/>
          </a:xfrm>
        </p:spPr>
        <p:txBody>
          <a:bodyPr>
            <a:normAutofit/>
          </a:bodyPr>
          <a:lstStyle/>
          <a:p>
            <a:r>
              <a:rPr lang="en-IE" dirty="0"/>
              <a:t>Biomethane &amp; Heat Policy Development: Ireland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A8324-2434-464A-8474-AF880581D03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54485" y="5200650"/>
            <a:ext cx="9448515" cy="1043912"/>
          </a:xfrm>
        </p:spPr>
        <p:txBody>
          <a:bodyPr/>
          <a:lstStyle/>
          <a:p>
            <a:r>
              <a:rPr lang="en-IE" dirty="0"/>
              <a:t>Tony Collins </a:t>
            </a:r>
          </a:p>
          <a:p>
            <a:r>
              <a:rPr lang="en-IE" dirty="0"/>
              <a:t>Principal Officer</a:t>
            </a:r>
          </a:p>
          <a:p>
            <a:r>
              <a:rPr lang="en-IE" dirty="0"/>
              <a:t>Heat and Business Energy Efficiency Division</a:t>
            </a:r>
          </a:p>
        </p:txBody>
      </p:sp>
    </p:spTree>
    <p:extLst>
      <p:ext uri="{BB962C8B-B14F-4D97-AF65-F5344CB8AC3E}">
        <p14:creationId xmlns:p14="http://schemas.microsoft.com/office/powerpoint/2010/main" val="408516334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10A4-F11B-4DEE-9470-6A83A916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5" y="1907006"/>
            <a:ext cx="9448515" cy="2450682"/>
          </a:xfrm>
        </p:spPr>
        <p:txBody>
          <a:bodyPr>
            <a:normAutofit/>
          </a:bodyPr>
          <a:lstStyle/>
          <a:p>
            <a:pPr algn="ctr"/>
            <a:r>
              <a:rPr lang="en-IE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82752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23F5-3914-4162-B53E-4E928D51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5" y="2116838"/>
            <a:ext cx="9448515" cy="1093369"/>
          </a:xfrm>
        </p:spPr>
        <p:txBody>
          <a:bodyPr>
            <a:noAutofit/>
          </a:bodyPr>
          <a:lstStyle/>
          <a:p>
            <a:r>
              <a:rPr lang="en-IE" sz="5400" dirty="0"/>
              <a:t>National Policy Statement on Heat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63673-0176-4593-B31C-88D9621983A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54485" y="3210207"/>
            <a:ext cx="9448515" cy="303435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/>
              <a:t>Publication of National Heat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/>
              <a:t>Comprehensive evidence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600" dirty="0"/>
              <a:t>Delivery Task Force – focus on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09646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19499-83A0-407A-AC37-B4E6223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5" y="1907007"/>
            <a:ext cx="9448515" cy="891612"/>
          </a:xfrm>
        </p:spPr>
        <p:txBody>
          <a:bodyPr>
            <a:normAutofit/>
          </a:bodyPr>
          <a:lstStyle/>
          <a:p>
            <a:r>
              <a:rPr lang="en-IE" sz="5400" dirty="0"/>
              <a:t>Climate Action Plan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284C1-5AE3-4C3D-BC1D-72A22C774BB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54485" y="3020291"/>
            <a:ext cx="9448515" cy="322427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kern="200" dirty="0"/>
              <a:t>1.6TWh per annum of indigenous sustainably produced biomethane for injection into the gas grid by 2030</a:t>
            </a:r>
          </a:p>
          <a:p>
            <a:endParaRPr lang="en-IE" sz="2400" kern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kern="200" dirty="0"/>
              <a:t>Complete a public consultation on the potential introduction of a renewable energy obligation in the heat sector</a:t>
            </a:r>
          </a:p>
          <a:p>
            <a:endParaRPr lang="en-IE" sz="2400" kern="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kern="200" dirty="0"/>
              <a:t>Determine if renewable energy obligation should be introduced in the heat sector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61744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70AD07-89C8-4100-932E-1D95BA9CF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506918"/>
              </p:ext>
            </p:extLst>
          </p:nvPr>
        </p:nvGraphicFramePr>
        <p:xfrm>
          <a:off x="1731818" y="1907007"/>
          <a:ext cx="9199418" cy="4230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8395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DECD-1215-4CCA-82A9-BC68A34B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5" y="1907007"/>
            <a:ext cx="9448515" cy="1521994"/>
          </a:xfrm>
        </p:spPr>
        <p:txBody>
          <a:bodyPr>
            <a:normAutofit fontScale="90000"/>
          </a:bodyPr>
          <a:lstStyle/>
          <a:p>
            <a:r>
              <a:rPr lang="en-IE" sz="6000" dirty="0"/>
              <a:t>Support Scheme for Renewable Heat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6AE60-E045-450A-A53C-B4F9D07E88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54485" y="3314700"/>
            <a:ext cx="9448515" cy="2929862"/>
          </a:xfrm>
        </p:spPr>
        <p:txBody>
          <a:bodyPr>
            <a:normAutofit fontScale="77500" lnSpcReduction="20000"/>
          </a:bodyPr>
          <a:lstStyle/>
          <a:p>
            <a:r>
              <a:rPr lang="en-IE" sz="2800" dirty="0"/>
              <a:t>Primary objective</a:t>
            </a:r>
          </a:p>
          <a:p>
            <a:pPr algn="ctr"/>
            <a:r>
              <a:rPr lang="en-IE" sz="2800" i="1" dirty="0"/>
              <a:t>“to increase the level of renewable energy in the heat sector”</a:t>
            </a:r>
          </a:p>
          <a:p>
            <a:endParaRPr lang="en-IE" sz="2400" i="1" dirty="0">
              <a:cs typeface="Calibri" panose="020F0502020204030204" pitchFamily="34" charset="0"/>
            </a:endParaRPr>
          </a:p>
          <a:p>
            <a:r>
              <a:rPr lang="en-IE" sz="2400" dirty="0">
                <a:cs typeface="Calibri" panose="020F0502020204030204" pitchFamily="34" charset="0"/>
              </a:rPr>
              <a:t>Offers ongoing operational support (a tariff) based on useable heat output in renewable heating systems, in new installations or installations that currently use a fossil fuel heating system and convert to using the following technologies:</a:t>
            </a:r>
          </a:p>
          <a:p>
            <a:endParaRPr lang="en-IE" sz="2400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cs typeface="Calibri" panose="020F0502020204030204" pitchFamily="34" charset="0"/>
              </a:rPr>
              <a:t>Biomass boiler or biomass HE CHP heating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cs typeface="Calibri" panose="020F0502020204030204" pitchFamily="34" charset="0"/>
              </a:rPr>
              <a:t>Biogas (anaerobic digestion) boiler or biogas HE CHP heating systems</a:t>
            </a:r>
          </a:p>
          <a:p>
            <a:endParaRPr lang="en-IE" sz="2400" i="1" dirty="0">
              <a:cs typeface="Calibri" panose="020F0502020204030204" pitchFamily="34" charset="0"/>
            </a:endParaRPr>
          </a:p>
          <a:p>
            <a:endParaRPr lang="en-IE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081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831D-4D2C-4576-856A-339F4853ED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54485" y="3171825"/>
            <a:ext cx="9448515" cy="30727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cs typeface="Calibri" panose="020F0502020204030204" pitchFamily="34" charset="0"/>
              </a:rPr>
              <a:t>Steering Group established – met 4 times since February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cs typeface="Calibri" panose="020F0502020204030204" pitchFamily="34" charset="0"/>
              </a:rPr>
              <a:t>Structured development of district heating regulatory and legislative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>
                <a:cs typeface="Calibri" panose="020F0502020204030204" pitchFamily="34" charset="0"/>
              </a:rPr>
              <a:t>Heat supply options include biomass</a:t>
            </a:r>
          </a:p>
          <a:p>
            <a:endParaRPr lang="en-IE" sz="2400" dirty="0">
              <a:cs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2E6F1B-79D4-4E3D-AE99-99033340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906588"/>
            <a:ext cx="9448800" cy="1150937"/>
          </a:xfrm>
        </p:spPr>
        <p:txBody>
          <a:bodyPr/>
          <a:lstStyle/>
          <a:p>
            <a:r>
              <a:rPr lang="en-IE" dirty="0"/>
              <a:t>District Heating</a:t>
            </a:r>
          </a:p>
        </p:txBody>
      </p:sp>
    </p:spTree>
    <p:extLst>
      <p:ext uri="{BB962C8B-B14F-4D97-AF65-F5344CB8AC3E}">
        <p14:creationId xmlns:p14="http://schemas.microsoft.com/office/powerpoint/2010/main" val="2978348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3D7A-8FE2-42D5-993F-56CA7E04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5" y="1907007"/>
            <a:ext cx="9448515" cy="1050506"/>
          </a:xfrm>
        </p:spPr>
        <p:txBody>
          <a:bodyPr>
            <a:normAutofit/>
          </a:bodyPr>
          <a:lstStyle/>
          <a:p>
            <a:r>
              <a:rPr lang="en-IE" sz="6000" dirty="0"/>
              <a:t>Renewable Heat Obligation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AB86B-EAB3-4A33-851C-01D985EBDE6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00151" y="2957513"/>
            <a:ext cx="10102850" cy="3287049"/>
          </a:xfrm>
        </p:spPr>
        <p:txBody>
          <a:bodyPr>
            <a:normAutofit fontScale="85000" lnSpcReduction="20000"/>
          </a:bodyPr>
          <a:lstStyle/>
          <a:p>
            <a:r>
              <a:rPr lang="en-IE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Consultation finalised in Q4 2021</a:t>
            </a:r>
            <a:endParaRPr lang="en-I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11450" lvl="4" indent="-514350">
              <a:buFont typeface="+mj-lt"/>
              <a:buAutoNum type="arabicPeriod"/>
            </a:pPr>
            <a:r>
              <a:rPr lang="en-IE" sz="3100" dirty="0">
                <a:ea typeface="Calibri" panose="020F0502020204030204" pitchFamily="34" charset="0"/>
                <a:cs typeface="Times New Roman" panose="02020603050405020304" pitchFamily="18" charset="0"/>
              </a:rPr>
              <a:t>Whether an obligation should be introduced</a:t>
            </a:r>
          </a:p>
          <a:p>
            <a:pPr marL="1611450" lvl="4" indent="-514350">
              <a:buFont typeface="+mj-lt"/>
              <a:buAutoNum type="arabicPeriod"/>
            </a:pPr>
            <a:r>
              <a:rPr lang="en-IE" sz="3100" dirty="0">
                <a:ea typeface="Calibri" panose="020F0502020204030204" pitchFamily="34" charset="0"/>
                <a:cs typeface="Times New Roman" panose="02020603050405020304" pitchFamily="18" charset="0"/>
              </a:rPr>
              <a:t>Planned timeframe for introduction</a:t>
            </a:r>
          </a:p>
          <a:p>
            <a:pPr marL="1611450" lvl="4" indent="-514350">
              <a:buFont typeface="+mj-lt"/>
              <a:buAutoNum type="arabicPeriod"/>
            </a:pPr>
            <a:r>
              <a:rPr lang="en-IE" sz="3100" dirty="0">
                <a:ea typeface="Calibri" panose="020F0502020204030204" pitchFamily="34" charset="0"/>
                <a:cs typeface="Times New Roman" panose="02020603050405020304" pitchFamily="18" charset="0"/>
              </a:rPr>
              <a:t>Scope of the obligation</a:t>
            </a:r>
          </a:p>
          <a:p>
            <a:pPr lvl="4"/>
            <a:endParaRPr lang="en-IE" sz="3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800" dirty="0">
                <a:ea typeface="Calibri" panose="020F0502020204030204" pitchFamily="34" charset="0"/>
                <a:cs typeface="Times New Roman" panose="02020603050405020304" pitchFamily="18" charset="0"/>
              </a:rPr>
              <a:t>Initial technical queries currently under consideration</a:t>
            </a:r>
          </a:p>
          <a:p>
            <a:endParaRPr lang="en-I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800" dirty="0">
                <a:ea typeface="Calibri" panose="020F0502020204030204" pitchFamily="34" charset="0"/>
                <a:cs typeface="Times New Roman" panose="02020603050405020304" pitchFamily="18" charset="0"/>
              </a:rPr>
              <a:t>If a decision is made to introduce, a further consultation will be required</a:t>
            </a:r>
          </a:p>
          <a:p>
            <a:endParaRPr lang="en-I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83699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2AE6E2-3D5D-4000-8499-82AEBA93C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392845"/>
              </p:ext>
            </p:extLst>
          </p:nvPr>
        </p:nvGraphicFramePr>
        <p:xfrm>
          <a:off x="800100" y="1243012"/>
          <a:ext cx="10644188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44837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1032-2257-49D7-9162-2A287339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5" y="1907007"/>
            <a:ext cx="9448515" cy="836194"/>
          </a:xfrm>
        </p:spPr>
        <p:txBody>
          <a:bodyPr>
            <a:normAutofit/>
          </a:bodyPr>
          <a:lstStyle/>
          <a:p>
            <a:r>
              <a:rPr lang="en-IE" sz="54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05E8-34C8-4F7B-8CDF-BC015407738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54485" y="2743201"/>
            <a:ext cx="9448515" cy="350136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Recognition of opportunity to increase domestic biomethane production </a:t>
            </a:r>
          </a:p>
          <a:p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Evidence base now in place (SEAI Heat Study)</a:t>
            </a:r>
          </a:p>
          <a:p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Resourcing now aligned with CAP commitments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Ireland’s position enables significant learning opportunities from other jurisdictions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9443617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griculture_Dept_PPT-Template" id="{215E2A18-DB6B-BC45-98E6-71B34A36A4CB}" vid="{CBA9D65E-4347-D84A-8303-32483E302F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342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.AppleSystemUIFont</vt:lpstr>
      <vt:lpstr>Arial</vt:lpstr>
      <vt:lpstr>Calibri</vt:lpstr>
      <vt:lpstr>Georgia</vt:lpstr>
      <vt:lpstr>Open Sans</vt:lpstr>
      <vt:lpstr>Standard</vt:lpstr>
      <vt:lpstr>Biomethane &amp; Heat Policy Development: Ireland</vt:lpstr>
      <vt:lpstr>National Policy Statement on Heat</vt:lpstr>
      <vt:lpstr>Climate Action Plan 2021</vt:lpstr>
      <vt:lpstr>PowerPoint Presentation</vt:lpstr>
      <vt:lpstr>Support Scheme for Renewable Heat</vt:lpstr>
      <vt:lpstr>District Heating</vt:lpstr>
      <vt:lpstr>Renewable Heat Obligation</vt:lpstr>
      <vt:lpstr>PowerPoint Presentation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Shaunagh Casey</dc:creator>
  <cp:lastModifiedBy>Tony Collins</cp:lastModifiedBy>
  <cp:revision>62</cp:revision>
  <dcterms:created xsi:type="dcterms:W3CDTF">2022-05-16T09:15:31Z</dcterms:created>
  <dcterms:modified xsi:type="dcterms:W3CDTF">2022-05-30T20:53:50Z</dcterms:modified>
</cp:coreProperties>
</file>